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930" r:id="rId1"/>
  </p:sldMasterIdLst>
  <p:notesMasterIdLst>
    <p:notesMasterId r:id="rId104"/>
  </p:notesMasterIdLst>
  <p:sldIdLst>
    <p:sldId id="256" r:id="rId2"/>
    <p:sldId id="360" r:id="rId3"/>
    <p:sldId id="266" r:id="rId4"/>
    <p:sldId id="257" r:id="rId5"/>
    <p:sldId id="299" r:id="rId6"/>
    <p:sldId id="300" r:id="rId7"/>
    <p:sldId id="301" r:id="rId8"/>
    <p:sldId id="259" r:id="rId9"/>
    <p:sldId id="263" r:id="rId10"/>
    <p:sldId id="264" r:id="rId11"/>
    <p:sldId id="265" r:id="rId12"/>
    <p:sldId id="267" r:id="rId13"/>
    <p:sldId id="338" r:id="rId14"/>
    <p:sldId id="340" r:id="rId15"/>
    <p:sldId id="272" r:id="rId16"/>
    <p:sldId id="341" r:id="rId17"/>
    <p:sldId id="274" r:id="rId18"/>
    <p:sldId id="273" r:id="rId19"/>
    <p:sldId id="276" r:id="rId20"/>
    <p:sldId id="275" r:id="rId21"/>
    <p:sldId id="277" r:id="rId22"/>
    <p:sldId id="278" r:id="rId23"/>
    <p:sldId id="279" r:id="rId24"/>
    <p:sldId id="281" r:id="rId25"/>
    <p:sldId id="282" r:id="rId26"/>
    <p:sldId id="336" r:id="rId27"/>
    <p:sldId id="337" r:id="rId28"/>
    <p:sldId id="285" r:id="rId29"/>
    <p:sldId id="427" r:id="rId30"/>
    <p:sldId id="426" r:id="rId31"/>
    <p:sldId id="288" r:id="rId32"/>
    <p:sldId id="295" r:id="rId33"/>
    <p:sldId id="290" r:id="rId34"/>
    <p:sldId id="342" r:id="rId35"/>
    <p:sldId id="343" r:id="rId36"/>
    <p:sldId id="291" r:id="rId37"/>
    <p:sldId id="292" r:id="rId38"/>
    <p:sldId id="424" r:id="rId39"/>
    <p:sldId id="351" r:id="rId40"/>
    <p:sldId id="297" r:id="rId41"/>
    <p:sldId id="298" r:id="rId42"/>
    <p:sldId id="344" r:id="rId43"/>
    <p:sldId id="305" r:id="rId44"/>
    <p:sldId id="307" r:id="rId45"/>
    <p:sldId id="306" r:id="rId46"/>
    <p:sldId id="350" r:id="rId47"/>
    <p:sldId id="304" r:id="rId48"/>
    <p:sldId id="345" r:id="rId49"/>
    <p:sldId id="361" r:id="rId50"/>
    <p:sldId id="362" r:id="rId51"/>
    <p:sldId id="363" r:id="rId52"/>
    <p:sldId id="346" r:id="rId53"/>
    <p:sldId id="364" r:id="rId54"/>
    <p:sldId id="365" r:id="rId55"/>
    <p:sldId id="366" r:id="rId56"/>
    <p:sldId id="367" r:id="rId57"/>
    <p:sldId id="368" r:id="rId58"/>
    <p:sldId id="369" r:id="rId59"/>
    <p:sldId id="374" r:id="rId60"/>
    <p:sldId id="375" r:id="rId61"/>
    <p:sldId id="309" r:id="rId62"/>
    <p:sldId id="347" r:id="rId63"/>
    <p:sldId id="376" r:id="rId64"/>
    <p:sldId id="377" r:id="rId65"/>
    <p:sldId id="371" r:id="rId66"/>
    <p:sldId id="370" r:id="rId67"/>
    <p:sldId id="378" r:id="rId68"/>
    <p:sldId id="379" r:id="rId69"/>
    <p:sldId id="381" r:id="rId70"/>
    <p:sldId id="380" r:id="rId71"/>
    <p:sldId id="349" r:id="rId72"/>
    <p:sldId id="314" r:id="rId73"/>
    <p:sldId id="387" r:id="rId74"/>
    <p:sldId id="315" r:id="rId75"/>
    <p:sldId id="316" r:id="rId76"/>
    <p:sldId id="388" r:id="rId77"/>
    <p:sldId id="389" r:id="rId78"/>
    <p:sldId id="317" r:id="rId79"/>
    <p:sldId id="384" r:id="rId80"/>
    <p:sldId id="390" r:id="rId81"/>
    <p:sldId id="386" r:id="rId82"/>
    <p:sldId id="391" r:id="rId83"/>
    <p:sldId id="392" r:id="rId84"/>
    <p:sldId id="425" r:id="rId85"/>
    <p:sldId id="394" r:id="rId86"/>
    <p:sldId id="395" r:id="rId87"/>
    <p:sldId id="396" r:id="rId88"/>
    <p:sldId id="397" r:id="rId89"/>
    <p:sldId id="398" r:id="rId90"/>
    <p:sldId id="399" r:id="rId91"/>
    <p:sldId id="400" r:id="rId92"/>
    <p:sldId id="401" r:id="rId93"/>
    <p:sldId id="402" r:id="rId94"/>
    <p:sldId id="403" r:id="rId95"/>
    <p:sldId id="404" r:id="rId96"/>
    <p:sldId id="405" r:id="rId97"/>
    <p:sldId id="406" r:id="rId98"/>
    <p:sldId id="407" r:id="rId99"/>
    <p:sldId id="408" r:id="rId100"/>
    <p:sldId id="409" r:id="rId101"/>
    <p:sldId id="410" r:id="rId102"/>
    <p:sldId id="411" r:id="rId10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0" autoAdjust="0"/>
    <p:restoredTop sz="94667" autoAdjust="0"/>
  </p:normalViewPr>
  <p:slideViewPr>
    <p:cSldViewPr snapToGrid="0">
      <p:cViewPr varScale="1">
        <p:scale>
          <a:sx n="97" d="100"/>
          <a:sy n="97" d="100"/>
        </p:scale>
        <p:origin x="-920" y="-11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1" d="100"/>
          <a:sy n="61" d="100"/>
        </p:scale>
        <p:origin x="2510" y="6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notesMaster" Target="notesMasters/notesMaster1.xml"/><Relationship Id="rId105" Type="http://schemas.openxmlformats.org/officeDocument/2006/relationships/printerSettings" Target="printerSettings/printerSettings1.bin"/><Relationship Id="rId106" Type="http://schemas.openxmlformats.org/officeDocument/2006/relationships/presProps" Target="presProps.xml"/><Relationship Id="rId107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8" Type="http://schemas.openxmlformats.org/officeDocument/2006/relationships/theme" Target="theme/theme1.xml"/><Relationship Id="rId109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00" Type="http://schemas.openxmlformats.org/officeDocument/2006/relationships/slide" Target="slides/slide99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AD0659-C212-44A8-B399-2F2D474FB632}" type="datetimeFigureOut">
              <a:rPr lang="it-IT" smtClean="0"/>
              <a:t>21/08/16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E93F39-BA4C-4083-98FF-BEC0A87CB9F0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478389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E93F39-BA4C-4083-98FF-BEC0A87CB9F0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688494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E93F39-BA4C-4083-98FF-BEC0A87CB9F0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181128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 smtClean="0"/>
              <a:t>Fare clic per modificare lo stile del sottotitolo dello schema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01000" y="257209"/>
            <a:ext cx="907330" cy="365125"/>
          </a:xfrm>
          <a:prstGeom prst="rect">
            <a:avLst/>
          </a:prstGeom>
        </p:spPr>
        <p:txBody>
          <a:bodyPr/>
          <a:lstStyle>
            <a:lvl1pPr algn="ctr">
              <a:defRPr sz="2000"/>
            </a:lvl1pPr>
          </a:lstStyle>
          <a:p>
            <a:fld id="{D57F1E4F-1CFF-5643-939E-217C01CDF565}" type="slidenum">
              <a:rPr lang="en-US" smtClean="0"/>
              <a:pPr/>
              <a:t>‹n.›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56047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996722"/>
            <a:ext cx="7886700" cy="1325563"/>
          </a:xfrm>
        </p:spPr>
        <p:txBody>
          <a:bodyPr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05491"/>
            <a:ext cx="7886700" cy="3846137"/>
          </a:xfrm>
        </p:spPr>
        <p:txBody>
          <a:bodyPr vert="eaVert"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01000" y="257209"/>
            <a:ext cx="907330" cy="365125"/>
          </a:xfrm>
          <a:prstGeom prst="rect">
            <a:avLst/>
          </a:prstGeom>
        </p:spPr>
        <p:txBody>
          <a:bodyPr/>
          <a:lstStyle>
            <a:lvl1pPr algn="ctr">
              <a:defRPr sz="2000"/>
            </a:lvl1pPr>
          </a:lstStyle>
          <a:p>
            <a:fld id="{D57F1E4F-1CFF-5643-939E-217C01CDF565}" type="slidenum">
              <a:rPr lang="en-US" smtClean="0"/>
              <a:pPr/>
              <a:t>‹n.›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15804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69919" y="1024788"/>
            <a:ext cx="1971675" cy="5811838"/>
          </a:xfrm>
        </p:spPr>
        <p:txBody>
          <a:bodyPr vert="eaVert"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38077" y="1172270"/>
            <a:ext cx="5800725" cy="5516873"/>
          </a:xfrm>
        </p:spPr>
        <p:txBody>
          <a:bodyPr vert="eaVert"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01000" y="257209"/>
            <a:ext cx="907330" cy="365125"/>
          </a:xfrm>
          <a:prstGeom prst="rect">
            <a:avLst/>
          </a:prstGeom>
        </p:spPr>
        <p:txBody>
          <a:bodyPr/>
          <a:lstStyle>
            <a:lvl1pPr algn="ctr">
              <a:defRPr sz="2000"/>
            </a:lvl1pPr>
          </a:lstStyle>
          <a:p>
            <a:fld id="{D57F1E4F-1CFF-5643-939E-217C01CDF565}" type="slidenum">
              <a:rPr lang="en-US" smtClean="0"/>
              <a:pPr/>
              <a:t>‹n.›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81750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955724"/>
            <a:ext cx="7886700" cy="1325563"/>
          </a:xfrm>
        </p:spPr>
        <p:txBody>
          <a:bodyPr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554663"/>
            <a:ext cx="7886700" cy="4072379"/>
          </a:xfrm>
        </p:spPr>
        <p:txBody>
          <a:bodyPr/>
          <a:lstStyle>
            <a:lvl1pPr>
              <a:defRPr u="none"/>
            </a:lvl1pPr>
            <a:lvl2pPr>
              <a:defRPr u="none"/>
            </a:lvl2pPr>
            <a:lvl3pPr>
              <a:defRPr u="none"/>
            </a:lvl3pPr>
            <a:lvl4pPr>
              <a:defRPr u="none"/>
            </a:lvl4pPr>
            <a:lvl5pPr>
              <a:defRPr u="none"/>
            </a:lvl5pPr>
          </a:lstStyle>
          <a:p>
            <a:pPr lvl="0"/>
            <a:r>
              <a:rPr lang="it-IT" dirty="0" smtClean="0"/>
              <a:t>Fare clic per modificare stili del testo dello schema</a:t>
            </a:r>
          </a:p>
          <a:p>
            <a:pPr lvl="1"/>
            <a:r>
              <a:rPr lang="it-IT" dirty="0" smtClean="0"/>
              <a:t>Secondo livello</a:t>
            </a:r>
          </a:p>
          <a:p>
            <a:pPr lvl="2"/>
            <a:r>
              <a:rPr lang="it-IT" dirty="0" smtClean="0"/>
              <a:t>Terzo livello</a:t>
            </a:r>
          </a:p>
          <a:p>
            <a:pPr lvl="3"/>
            <a:r>
              <a:rPr lang="it-IT" dirty="0" smtClean="0"/>
              <a:t>Quarto livello</a:t>
            </a:r>
          </a:p>
          <a:p>
            <a:pPr lvl="4"/>
            <a:r>
              <a:rPr lang="it-IT" dirty="0" smtClean="0"/>
              <a:t>Quinto livello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01000" y="257209"/>
            <a:ext cx="907330" cy="365125"/>
          </a:xfrm>
          <a:prstGeom prst="rect">
            <a:avLst/>
          </a:prstGeom>
        </p:spPr>
        <p:txBody>
          <a:bodyPr/>
          <a:lstStyle>
            <a:lvl1pPr algn="ctr">
              <a:defRPr sz="2000"/>
            </a:lvl1pPr>
          </a:lstStyle>
          <a:p>
            <a:fld id="{D57F1E4F-1CFF-5643-939E-217C01CDF565}" type="slidenum">
              <a:rPr lang="en-US" smtClean="0"/>
              <a:pPr/>
              <a:t>‹n.›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19455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01000" y="257209"/>
            <a:ext cx="907330" cy="365125"/>
          </a:xfrm>
          <a:prstGeom prst="rect">
            <a:avLst/>
          </a:prstGeom>
        </p:spPr>
        <p:txBody>
          <a:bodyPr/>
          <a:lstStyle>
            <a:lvl1pPr algn="ctr">
              <a:defRPr sz="2000"/>
            </a:lvl1pPr>
          </a:lstStyle>
          <a:p>
            <a:fld id="{D57F1E4F-1CFF-5643-939E-217C01CDF565}" type="slidenum">
              <a:rPr lang="en-US" smtClean="0"/>
              <a:pPr/>
              <a:t>‹n.›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8392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961975"/>
            <a:ext cx="8103516" cy="1325563"/>
          </a:xfrm>
        </p:spPr>
        <p:txBody>
          <a:bodyPr/>
          <a:lstStyle/>
          <a:p>
            <a:r>
              <a:rPr lang="it-IT" dirty="0" smtClean="0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2526384"/>
            <a:ext cx="3886200" cy="4112492"/>
          </a:xfrm>
        </p:spPr>
        <p:txBody>
          <a:bodyPr/>
          <a:lstStyle/>
          <a:p>
            <a:pPr lvl="0"/>
            <a:r>
              <a:rPr lang="it-IT" dirty="0" smtClean="0"/>
              <a:t>Fare clic per modificare stili del testo dello schema</a:t>
            </a:r>
          </a:p>
          <a:p>
            <a:pPr lvl="1"/>
            <a:r>
              <a:rPr lang="it-IT" dirty="0" smtClean="0"/>
              <a:t>Secondo livello</a:t>
            </a:r>
          </a:p>
          <a:p>
            <a:pPr lvl="2"/>
            <a:r>
              <a:rPr lang="it-IT" dirty="0" smtClean="0"/>
              <a:t>Terzo livello</a:t>
            </a:r>
          </a:p>
          <a:p>
            <a:pPr lvl="3"/>
            <a:r>
              <a:rPr lang="it-IT" dirty="0" smtClean="0"/>
              <a:t>Quarto livello</a:t>
            </a:r>
          </a:p>
          <a:p>
            <a:pPr lvl="4"/>
            <a:r>
              <a:rPr lang="it-IT" dirty="0" smtClean="0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45966" y="2526384"/>
            <a:ext cx="3886200" cy="4112492"/>
          </a:xfrm>
        </p:spPr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01000" y="257209"/>
            <a:ext cx="907330" cy="365125"/>
          </a:xfrm>
          <a:prstGeom prst="rect">
            <a:avLst/>
          </a:prstGeom>
        </p:spPr>
        <p:txBody>
          <a:bodyPr/>
          <a:lstStyle>
            <a:lvl1pPr algn="ctr">
              <a:defRPr sz="2000"/>
            </a:lvl1pPr>
          </a:lstStyle>
          <a:p>
            <a:fld id="{D57F1E4F-1CFF-5643-939E-217C01CDF565}" type="slidenum">
              <a:rPr lang="en-US" smtClean="0"/>
              <a:pPr/>
              <a:t>‹n.›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27306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1159496"/>
            <a:ext cx="7886700" cy="682021"/>
          </a:xfrm>
        </p:spPr>
        <p:txBody>
          <a:bodyPr/>
          <a:lstStyle/>
          <a:p>
            <a:r>
              <a:rPr lang="it-IT" dirty="0" smtClean="0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1" y="2042672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dirty="0" smtClean="0"/>
              <a:t>Fare clic per modificare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1" y="2872720"/>
            <a:ext cx="3868340" cy="3684588"/>
          </a:xfrm>
        </p:spPr>
        <p:txBody>
          <a:bodyPr/>
          <a:lstStyle/>
          <a:p>
            <a:pPr lvl="0"/>
            <a:r>
              <a:rPr lang="it-IT" dirty="0" smtClean="0"/>
              <a:t>Fare clic per modificare stili del testo dello schema</a:t>
            </a:r>
          </a:p>
          <a:p>
            <a:pPr lvl="1"/>
            <a:r>
              <a:rPr lang="it-IT" dirty="0" smtClean="0"/>
              <a:t>Secondo livello</a:t>
            </a:r>
          </a:p>
          <a:p>
            <a:pPr lvl="2"/>
            <a:r>
              <a:rPr lang="it-IT" dirty="0" smtClean="0"/>
              <a:t>Terzo livello</a:t>
            </a:r>
          </a:p>
          <a:p>
            <a:pPr lvl="3"/>
            <a:r>
              <a:rPr lang="it-IT" dirty="0" smtClean="0"/>
              <a:t>Quarto livello</a:t>
            </a:r>
          </a:p>
          <a:p>
            <a:pPr lvl="4"/>
            <a:r>
              <a:rPr lang="it-IT" dirty="0" smtClean="0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2042672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dirty="0" smtClean="0"/>
              <a:t>Fare clic per modificare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872720"/>
            <a:ext cx="3887391" cy="3684588"/>
          </a:xfrm>
        </p:spPr>
        <p:txBody>
          <a:bodyPr/>
          <a:lstStyle/>
          <a:p>
            <a:pPr lvl="0"/>
            <a:r>
              <a:rPr lang="it-IT" dirty="0" smtClean="0"/>
              <a:t>Fare clic per modificare stili del testo dello schema</a:t>
            </a:r>
          </a:p>
          <a:p>
            <a:pPr lvl="1"/>
            <a:r>
              <a:rPr lang="it-IT" dirty="0" smtClean="0"/>
              <a:t>Secondo livello</a:t>
            </a:r>
          </a:p>
          <a:p>
            <a:pPr lvl="2"/>
            <a:r>
              <a:rPr lang="it-IT" dirty="0" smtClean="0"/>
              <a:t>Terzo livello</a:t>
            </a:r>
          </a:p>
          <a:p>
            <a:pPr lvl="3"/>
            <a:r>
              <a:rPr lang="it-IT" dirty="0" smtClean="0"/>
              <a:t>Quarto livello</a:t>
            </a:r>
          </a:p>
          <a:p>
            <a:pPr lvl="4"/>
            <a:r>
              <a:rPr lang="it-IT" dirty="0" smtClean="0"/>
              <a:t>Quinto livello</a:t>
            </a: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01000" y="257209"/>
            <a:ext cx="907330" cy="365125"/>
          </a:xfrm>
          <a:prstGeom prst="rect">
            <a:avLst/>
          </a:prstGeom>
        </p:spPr>
        <p:txBody>
          <a:bodyPr/>
          <a:lstStyle>
            <a:lvl1pPr algn="ctr">
              <a:defRPr sz="2000"/>
            </a:lvl1pPr>
          </a:lstStyle>
          <a:p>
            <a:fld id="{D57F1E4F-1CFF-5643-939E-217C01CDF565}" type="slidenum">
              <a:rPr lang="en-US" smtClean="0"/>
              <a:pPr/>
              <a:t>‹n.›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32296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996722"/>
            <a:ext cx="7886700" cy="1325563"/>
          </a:xfrm>
        </p:spPr>
        <p:txBody>
          <a:bodyPr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01000" y="257209"/>
            <a:ext cx="907330" cy="365125"/>
          </a:xfrm>
          <a:prstGeom prst="rect">
            <a:avLst/>
          </a:prstGeom>
        </p:spPr>
        <p:txBody>
          <a:bodyPr/>
          <a:lstStyle>
            <a:lvl1pPr algn="ctr">
              <a:defRPr sz="2000"/>
            </a:lvl1pPr>
          </a:lstStyle>
          <a:p>
            <a:fld id="{D57F1E4F-1CFF-5643-939E-217C01CDF565}" type="slidenum">
              <a:rPr lang="en-US" smtClean="0"/>
              <a:pPr/>
              <a:t>‹n.›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7524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01000" y="257209"/>
            <a:ext cx="907330" cy="365125"/>
          </a:xfrm>
          <a:prstGeom prst="rect">
            <a:avLst/>
          </a:prstGeom>
        </p:spPr>
        <p:txBody>
          <a:bodyPr/>
          <a:lstStyle>
            <a:lvl1pPr algn="ctr">
              <a:defRPr sz="2000"/>
            </a:lvl1pPr>
          </a:lstStyle>
          <a:p>
            <a:fld id="{D57F1E4F-1CFF-5643-939E-217C01CDF565}" type="slidenum">
              <a:rPr lang="en-US" smtClean="0"/>
              <a:pPr/>
              <a:t>‹n.›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68978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7248" y="1192491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1208956"/>
            <a:ext cx="4629150" cy="539532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17248" y="2792691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01000" y="257209"/>
            <a:ext cx="907330" cy="365125"/>
          </a:xfrm>
          <a:prstGeom prst="rect">
            <a:avLst/>
          </a:prstGeom>
        </p:spPr>
        <p:txBody>
          <a:bodyPr/>
          <a:lstStyle>
            <a:lvl1pPr algn="ctr">
              <a:defRPr sz="2000"/>
            </a:lvl1pPr>
          </a:lstStyle>
          <a:p>
            <a:fld id="{D57F1E4F-1CFF-5643-939E-217C01CDF565}" type="slidenum">
              <a:rPr lang="en-US" smtClean="0"/>
              <a:pPr/>
              <a:t>‹n.›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61769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1131217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953379" y="1383351"/>
            <a:ext cx="4629150" cy="4873625"/>
          </a:xfrm>
        </p:spPr>
        <p:txBody>
          <a:bodyPr anchor="t"/>
          <a:lstStyle>
            <a:lvl1pPr marL="0" indent="0">
              <a:buNone/>
              <a:defRPr sz="3200" u="sng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 smtClean="0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745557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01000" y="257209"/>
            <a:ext cx="907330" cy="365125"/>
          </a:xfrm>
          <a:prstGeom prst="rect">
            <a:avLst/>
          </a:prstGeom>
        </p:spPr>
        <p:txBody>
          <a:bodyPr/>
          <a:lstStyle>
            <a:lvl1pPr algn="ctr">
              <a:defRPr sz="2000"/>
            </a:lvl1pPr>
          </a:lstStyle>
          <a:p>
            <a:fld id="{D57F1E4F-1CFF-5643-939E-217C01CDF565}" type="slidenum">
              <a:rPr lang="en-US" smtClean="0"/>
              <a:pPr/>
              <a:t>‹n.›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80300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2.png"/><Relationship Id="rId14" Type="http://schemas.microsoft.com/office/2007/relationships/hdphoto" Target="../media/hdphoto1.wdp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artisticGlowDiffused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95901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2381806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 smtClean="0"/>
              <a:t>Fare clic per modificare stili del testo dello schema</a:t>
            </a:r>
          </a:p>
          <a:p>
            <a:pPr lvl="1"/>
            <a:r>
              <a:rPr lang="it-IT" dirty="0" smtClean="0"/>
              <a:t>Secondo livello</a:t>
            </a:r>
          </a:p>
          <a:p>
            <a:pPr lvl="2"/>
            <a:r>
              <a:rPr lang="it-IT" dirty="0" smtClean="0"/>
              <a:t>Terzo livello</a:t>
            </a:r>
          </a:p>
          <a:p>
            <a:pPr lvl="3"/>
            <a:r>
              <a:rPr lang="it-IT" dirty="0" smtClean="0"/>
              <a:t>Quarto livello</a:t>
            </a:r>
          </a:p>
          <a:p>
            <a:pPr lvl="4"/>
            <a:r>
              <a:rPr lang="it-IT" dirty="0" smtClean="0"/>
              <a:t>Quinto livello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01000" y="257209"/>
            <a:ext cx="907330" cy="365125"/>
          </a:xfrm>
          <a:prstGeom prst="rect">
            <a:avLst/>
          </a:prstGeom>
        </p:spPr>
        <p:txBody>
          <a:bodyPr/>
          <a:lstStyle>
            <a:lvl1pPr algn="ctr">
              <a:defRPr sz="2000"/>
            </a:lvl1pPr>
          </a:lstStyle>
          <a:p>
            <a:fld id="{D57F1E4F-1CFF-5643-939E-217C01CDF565}" type="slidenum">
              <a:rPr lang="en-US" smtClean="0"/>
              <a:pPr/>
              <a:t>‹n.›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981696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31" r:id="rId1"/>
    <p:sldLayoutId id="2147483932" r:id="rId2"/>
    <p:sldLayoutId id="2147483933" r:id="rId3"/>
    <p:sldLayoutId id="2147483934" r:id="rId4"/>
    <p:sldLayoutId id="2147483935" r:id="rId5"/>
    <p:sldLayoutId id="2147483936" r:id="rId6"/>
    <p:sldLayoutId id="2147483937" r:id="rId7"/>
    <p:sldLayoutId id="2147483938" r:id="rId8"/>
    <p:sldLayoutId id="2147483939" r:id="rId9"/>
    <p:sldLayoutId id="2147483940" r:id="rId10"/>
    <p:sldLayoutId id="2147483941" r:id="rId11"/>
  </p:sldLayoutIdLst>
  <p:timing>
    <p:tnLst>
      <p:par>
        <p:cTn xmlns:p14="http://schemas.microsoft.com/office/powerpoint/2010/main"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3.png"/><Relationship Id="rId3" Type="http://schemas.openxmlformats.org/officeDocument/2006/relationships/image" Target="../media/image104.png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5.png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6.png"/><Relationship Id="rId3" Type="http://schemas.openxmlformats.org/officeDocument/2006/relationships/image" Target="../media/image10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5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6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4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image" Target="../media/image41.png"/><Relationship Id="rId6" Type="http://schemas.openxmlformats.org/officeDocument/2006/relationships/image" Target="../media/image42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8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5" Type="http://schemas.openxmlformats.org/officeDocument/2006/relationships/image" Target="../media/image46.png"/><Relationship Id="rId6" Type="http://schemas.openxmlformats.org/officeDocument/2006/relationships/image" Target="../media/image42.png"/><Relationship Id="rId7" Type="http://schemas.openxmlformats.org/officeDocument/2006/relationships/image" Target="../media/image47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3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8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5" Type="http://schemas.openxmlformats.org/officeDocument/2006/relationships/image" Target="../media/image53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0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4" Type="http://schemas.openxmlformats.org/officeDocument/2006/relationships/image" Target="../media/image56.png"/><Relationship Id="rId5" Type="http://schemas.openxmlformats.org/officeDocument/2006/relationships/image" Target="../media/image57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4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4" Type="http://schemas.openxmlformats.org/officeDocument/2006/relationships/image" Target="../media/image60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8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4" Type="http://schemas.openxmlformats.org/officeDocument/2006/relationships/image" Target="../media/image63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1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4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4" Type="http://schemas.openxmlformats.org/officeDocument/2006/relationships/image" Target="../media/image67.png"/><Relationship Id="rId5" Type="http://schemas.openxmlformats.org/officeDocument/2006/relationships/image" Target="../media/image68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5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0.png"/><Relationship Id="rId3" Type="http://schemas.openxmlformats.org/officeDocument/2006/relationships/image" Target="../media/image71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emf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4" Type="http://schemas.openxmlformats.org/officeDocument/2006/relationships/image" Target="../media/image75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3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4" Type="http://schemas.openxmlformats.org/officeDocument/2006/relationships/image" Target="../media/image78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4" Type="http://schemas.openxmlformats.org/officeDocument/2006/relationships/image" Target="../media/image81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9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4" Type="http://schemas.openxmlformats.org/officeDocument/2006/relationships/image" Target="../media/image84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2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4" Type="http://schemas.openxmlformats.org/officeDocument/2006/relationships/image" Target="../media/image87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5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4" Type="http://schemas.openxmlformats.org/officeDocument/2006/relationships/image" Target="../media/image90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8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4" Type="http://schemas.openxmlformats.org/officeDocument/2006/relationships/image" Target="../media/image92.png"/><Relationship Id="rId5" Type="http://schemas.openxmlformats.org/officeDocument/2006/relationships/image" Target="../media/image93.png"/><Relationship Id="rId6" Type="http://schemas.openxmlformats.org/officeDocument/2006/relationships/image" Target="../media/image94.png"/><Relationship Id="rId7" Type="http://schemas.openxmlformats.org/officeDocument/2006/relationships/image" Target="../media/image95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0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4" Type="http://schemas.openxmlformats.org/officeDocument/2006/relationships/image" Target="../media/image98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6.png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99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0.png"/><Relationship Id="rId3" Type="http://schemas.openxmlformats.org/officeDocument/2006/relationships/image" Target="../media/image101.png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85800" y="1948613"/>
            <a:ext cx="7772400" cy="2387600"/>
          </a:xfrm>
        </p:spPr>
        <p:txBody>
          <a:bodyPr>
            <a:normAutofit fontScale="90000"/>
          </a:bodyPr>
          <a:lstStyle/>
          <a:p>
            <a:r>
              <a:rPr lang="it-IT" dirty="0" err="1" smtClean="0"/>
              <a:t>AgileSites</a:t>
            </a:r>
            <a:r>
              <a:rPr lang="it-IT" dirty="0" smtClean="0"/>
              <a:t> 3.11</a:t>
            </a:r>
            <a:br>
              <a:rPr lang="it-IT" dirty="0" smtClean="0"/>
            </a:br>
            <a:r>
              <a:rPr lang="it-IT" dirty="0" smtClean="0"/>
              <a:t>for </a:t>
            </a:r>
            <a:r>
              <a:rPr lang="it-IT" dirty="0" err="1" smtClean="0"/>
              <a:t>WebCenter</a:t>
            </a:r>
            <a:r>
              <a:rPr lang="it-IT" dirty="0" smtClean="0"/>
              <a:t> </a:t>
            </a:r>
            <a:r>
              <a:rPr lang="it-IT" dirty="0" err="1" smtClean="0"/>
              <a:t>Sites</a:t>
            </a:r>
            <a:r>
              <a:rPr lang="it-IT" dirty="0" smtClean="0"/>
              <a:t> 11g</a:t>
            </a:r>
            <a:endParaRPr lang="it-IT" sz="4900" dirty="0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143000" y="4641014"/>
            <a:ext cx="6858000" cy="1655762"/>
          </a:xfrm>
        </p:spPr>
        <p:txBody>
          <a:bodyPr>
            <a:normAutofit fontScale="92500" lnSpcReduction="20000"/>
          </a:bodyPr>
          <a:lstStyle/>
          <a:p>
            <a:endParaRPr lang="it-IT" dirty="0" smtClean="0"/>
          </a:p>
          <a:p>
            <a:r>
              <a:rPr lang="it-IT" sz="3200" dirty="0" smtClean="0"/>
              <a:t>Michele </a:t>
            </a:r>
            <a:r>
              <a:rPr lang="it-IT" sz="3200" dirty="0" err="1" smtClean="0"/>
              <a:t>Sciabarra</a:t>
            </a:r>
            <a:endParaRPr lang="it-IT" sz="3200" dirty="0" smtClean="0"/>
          </a:p>
          <a:p>
            <a:r>
              <a:rPr lang="it-IT" sz="3900" dirty="0" smtClean="0"/>
              <a:t>michele@sciabarra.com</a:t>
            </a:r>
          </a:p>
          <a:p>
            <a:r>
              <a:rPr lang="it-IT" dirty="0" smtClean="0"/>
              <a:t>Sciabarra.com – Just </a:t>
            </a:r>
            <a:r>
              <a:rPr lang="it-IT" dirty="0" err="1" smtClean="0"/>
              <a:t>Add</a:t>
            </a:r>
            <a:r>
              <a:rPr lang="it-IT" dirty="0" smtClean="0"/>
              <a:t> Content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>
          <a:xfrm>
            <a:off x="8183127" y="206759"/>
            <a:ext cx="550146" cy="365125"/>
          </a:xfrm>
        </p:spPr>
        <p:txBody>
          <a:bodyPr/>
          <a:lstStyle/>
          <a:p>
            <a:pPr algn="ctr"/>
            <a:fld id="{D57F1E4F-1CFF-5643-939E-217C01CDF565}" type="slidenum">
              <a:rPr lang="en-US" sz="2400" smtClean="0"/>
              <a:pPr algn="ctr"/>
              <a:t>1</a:t>
            </a:fld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262065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olo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 noble truths about Sites</a:t>
            </a:r>
            <a:endParaRPr lang="it-IT" u="none" dirty="0"/>
          </a:p>
        </p:txBody>
      </p:sp>
      <p:sp>
        <p:nvSpPr>
          <p:cNvPr id="12" name="Segnaposto contenuto 1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u="none" dirty="0"/>
              <a:t>Sites is </a:t>
            </a:r>
            <a:r>
              <a:rPr lang="en-US" b="1" u="none" dirty="0" smtClean="0"/>
              <a:t>not</a:t>
            </a:r>
            <a:r>
              <a:rPr lang="en-US" u="none" dirty="0" smtClean="0"/>
              <a:t> a </a:t>
            </a:r>
            <a:r>
              <a:rPr lang="en-US" u="none" dirty="0"/>
              <a:t>development </a:t>
            </a:r>
            <a:r>
              <a:rPr lang="en-US" u="none" dirty="0" smtClean="0"/>
              <a:t>environment</a:t>
            </a:r>
          </a:p>
          <a:p>
            <a:r>
              <a:rPr lang="en-US" u="none" dirty="0"/>
              <a:t>Sites is </a:t>
            </a:r>
            <a:r>
              <a:rPr lang="en-US" b="1" u="none" dirty="0" smtClean="0"/>
              <a:t>not</a:t>
            </a:r>
            <a:r>
              <a:rPr lang="en-US" u="none" dirty="0" smtClean="0"/>
              <a:t> designed </a:t>
            </a:r>
            <a:r>
              <a:rPr lang="en-US" u="none" dirty="0"/>
              <a:t>for developing </a:t>
            </a:r>
            <a:r>
              <a:rPr lang="en-US" u="none" dirty="0" smtClean="0"/>
              <a:t>applications</a:t>
            </a:r>
          </a:p>
          <a:p>
            <a:r>
              <a:rPr lang="en-US" u="none" dirty="0"/>
              <a:t>You should </a:t>
            </a:r>
            <a:r>
              <a:rPr lang="en-US" b="1" u="none" dirty="0" smtClean="0"/>
              <a:t>not</a:t>
            </a:r>
            <a:r>
              <a:rPr lang="en-US" u="none" dirty="0" smtClean="0"/>
              <a:t> do </a:t>
            </a:r>
            <a:r>
              <a:rPr lang="en-US" u="none" dirty="0"/>
              <a:t>web applications with </a:t>
            </a:r>
            <a:r>
              <a:rPr lang="en-US" u="none" dirty="0" smtClean="0"/>
              <a:t>Sites</a:t>
            </a:r>
          </a:p>
          <a:p>
            <a:pPr lvl="1"/>
            <a:r>
              <a:rPr lang="en-US" u="none" dirty="0" smtClean="0"/>
              <a:t>Because it is too constrained</a:t>
            </a:r>
          </a:p>
          <a:p>
            <a:pPr lvl="1"/>
            <a:r>
              <a:rPr lang="en-US" u="none" dirty="0" smtClean="0"/>
              <a:t>Because it is too limited</a:t>
            </a:r>
          </a:p>
          <a:p>
            <a:pPr lvl="1"/>
            <a:r>
              <a:rPr lang="en-US" u="none" dirty="0" smtClean="0"/>
              <a:t>Because it is not its job</a:t>
            </a:r>
          </a:p>
          <a:p>
            <a:pPr lvl="1"/>
            <a:r>
              <a:rPr lang="en-US" u="none" dirty="0" smtClean="0"/>
              <a:t>Because there are better way doing it</a:t>
            </a:r>
          </a:p>
          <a:p>
            <a:pPr lvl="1"/>
            <a:endParaRPr lang="en-US" u="none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>
          <a:xfrm>
            <a:off x="7412543" y="271349"/>
            <a:ext cx="2057400" cy="365125"/>
          </a:xfrm>
          <a:prstGeom prst="rect">
            <a:avLst/>
          </a:prstGeom>
        </p:spPr>
        <p:txBody>
          <a:bodyPr/>
          <a:lstStyle/>
          <a:p>
            <a:fld id="{D57F1E4F-1CFF-5643-939E-217C01CDF565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87276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olo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Enabling</a:t>
            </a:r>
            <a:r>
              <a:rPr lang="it-IT" dirty="0" smtClean="0"/>
              <a:t> the </a:t>
            </a:r>
            <a:r>
              <a:rPr lang="it-IT" dirty="0" err="1" smtClean="0"/>
              <a:t>types</a:t>
            </a:r>
            <a:r>
              <a:rPr lang="it-IT" dirty="0" smtClean="0"/>
              <a:t> in the site</a:t>
            </a:r>
            <a:endParaRPr lang="it-IT" dirty="0"/>
          </a:p>
        </p:txBody>
      </p:sp>
      <p:pic>
        <p:nvPicPr>
          <p:cNvPr id="11" name="Segnaposto contenuto 10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590675" y="2558256"/>
            <a:ext cx="1962150" cy="4048125"/>
          </a:xfrm>
          <a:prstGeom prst="rect">
            <a:avLst/>
          </a:prstGeom>
        </p:spPr>
      </p:pic>
      <p:pic>
        <p:nvPicPr>
          <p:cNvPr id="12" name="Segnaposto contenuto 11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956330" y="2525713"/>
            <a:ext cx="3666816" cy="4113212"/>
          </a:xfrm>
          <a:prstGeom prst="rect">
            <a:avLst/>
          </a:prstGeom>
        </p:spPr>
      </p:pic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100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89586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Create </a:t>
            </a:r>
            <a:r>
              <a:rPr lang="it-IT" dirty="0" err="1" smtClean="0"/>
              <a:t>initial</a:t>
            </a:r>
            <a:r>
              <a:rPr lang="it-IT" dirty="0" smtClean="0"/>
              <a:t> start menu…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 smtClean="0"/>
              <a:t>For </a:t>
            </a:r>
            <a:r>
              <a:rPr lang="it-IT" dirty="0" err="1" smtClean="0"/>
              <a:t>developer</a:t>
            </a:r>
            <a:r>
              <a:rPr lang="it-IT" dirty="0" smtClean="0"/>
              <a:t> </a:t>
            </a:r>
            <a:r>
              <a:rPr lang="it-IT" dirty="0" err="1" smtClean="0"/>
              <a:t>Asset</a:t>
            </a:r>
            <a:r>
              <a:rPr lang="it-IT" dirty="0" smtClean="0"/>
              <a:t>, </a:t>
            </a:r>
            <a:r>
              <a:rPr lang="it-IT" dirty="0" err="1" smtClean="0"/>
              <a:t>generally</a:t>
            </a:r>
            <a:r>
              <a:rPr lang="it-IT" dirty="0" smtClean="0"/>
              <a:t> yes</a:t>
            </a:r>
          </a:p>
          <a:p>
            <a:r>
              <a:rPr lang="it-IT" dirty="0" smtClean="0"/>
              <a:t>For </a:t>
            </a:r>
            <a:r>
              <a:rPr lang="it-IT" dirty="0" err="1" smtClean="0"/>
              <a:t>user</a:t>
            </a:r>
            <a:r>
              <a:rPr lang="it-IT" dirty="0" smtClean="0"/>
              <a:t> </a:t>
            </a:r>
            <a:r>
              <a:rPr lang="it-IT" dirty="0" err="1" smtClean="0"/>
              <a:t>Asset</a:t>
            </a:r>
            <a:r>
              <a:rPr lang="it-IT" dirty="0" smtClean="0"/>
              <a:t/>
            </a:r>
            <a:br>
              <a:rPr lang="it-IT" dirty="0" smtClean="0"/>
            </a:br>
            <a:r>
              <a:rPr lang="it-IT" dirty="0" err="1" smtClean="0"/>
              <a:t>better</a:t>
            </a:r>
            <a:r>
              <a:rPr lang="it-IT" dirty="0" smtClean="0"/>
              <a:t> </a:t>
            </a:r>
            <a:r>
              <a:rPr lang="it-IT" dirty="0" err="1" smtClean="0"/>
              <a:t>not</a:t>
            </a:r>
            <a:endParaRPr lang="it-IT" dirty="0" smtClean="0"/>
          </a:p>
          <a:p>
            <a:pPr lvl="1"/>
            <a:r>
              <a:rPr lang="it-IT" dirty="0" err="1" smtClean="0"/>
              <a:t>You</a:t>
            </a:r>
            <a:r>
              <a:rPr lang="it-IT" dirty="0" smtClean="0"/>
              <a:t> </a:t>
            </a:r>
            <a:r>
              <a:rPr lang="it-IT" dirty="0" err="1" smtClean="0"/>
              <a:t>will</a:t>
            </a:r>
            <a:r>
              <a:rPr lang="it-IT" dirty="0" smtClean="0"/>
              <a:t> </a:t>
            </a:r>
            <a:r>
              <a:rPr lang="it-IT" dirty="0" err="1" smtClean="0"/>
              <a:t>refine</a:t>
            </a:r>
            <a:r>
              <a:rPr lang="it-IT" dirty="0" smtClean="0"/>
              <a:t> </a:t>
            </a:r>
            <a:r>
              <a:rPr lang="it-IT" dirty="0" err="1" smtClean="0"/>
              <a:t>better</a:t>
            </a:r>
            <a:r>
              <a:rPr lang="it-IT" dirty="0" smtClean="0"/>
              <a:t> </a:t>
            </a:r>
            <a:r>
              <a:rPr lang="it-IT" dirty="0" err="1" smtClean="0"/>
              <a:t>later</a:t>
            </a:r>
            <a:endParaRPr lang="it-IT" dirty="0" smtClean="0"/>
          </a:p>
          <a:p>
            <a:endParaRPr lang="it-IT" dirty="0"/>
          </a:p>
        </p:txBody>
      </p:sp>
      <p:pic>
        <p:nvPicPr>
          <p:cNvPr id="6" name="Segnaposto contenuto 5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923435" y="2525713"/>
            <a:ext cx="3732606" cy="4113212"/>
          </a:xfrm>
          <a:prstGeom prst="rect">
            <a:avLst/>
          </a:prstGeom>
        </p:spPr>
      </p:pic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101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2851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You</a:t>
            </a:r>
            <a:r>
              <a:rPr lang="it-IT" dirty="0" smtClean="0"/>
              <a:t> </a:t>
            </a:r>
            <a:r>
              <a:rPr lang="it-IT" dirty="0" err="1" smtClean="0"/>
              <a:t>have</a:t>
            </a:r>
            <a:r>
              <a:rPr lang="it-IT" dirty="0" smtClean="0"/>
              <a:t> </a:t>
            </a:r>
            <a:r>
              <a:rPr lang="it-IT" dirty="0" err="1" smtClean="0"/>
              <a:t>then</a:t>
            </a:r>
            <a:r>
              <a:rPr lang="it-IT" dirty="0" smtClean="0"/>
              <a:t> </a:t>
            </a:r>
            <a:r>
              <a:rPr lang="it-IT" dirty="0" err="1" smtClean="0"/>
              <a:t>now</a:t>
            </a:r>
            <a:r>
              <a:rPr lang="it-IT" dirty="0" smtClean="0"/>
              <a:t> in </a:t>
            </a:r>
            <a:r>
              <a:rPr lang="it-IT" dirty="0" err="1" smtClean="0"/>
              <a:t>Admin</a:t>
            </a:r>
            <a:r>
              <a:rPr lang="it-IT" dirty="0" smtClean="0"/>
              <a:t> UI</a:t>
            </a:r>
            <a:endParaRPr lang="it-IT" dirty="0"/>
          </a:p>
        </p:txBody>
      </p:sp>
      <p:pic>
        <p:nvPicPr>
          <p:cNvPr id="9" name="Segnaposto contenuto 8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28650" y="2962565"/>
            <a:ext cx="3886200" cy="3239507"/>
          </a:xfrm>
          <a:prstGeom prst="rect">
            <a:avLst/>
          </a:prstGeom>
        </p:spPr>
      </p:pic>
      <p:pic>
        <p:nvPicPr>
          <p:cNvPr id="10" name="Segnaposto contenuto 9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846638" y="2918977"/>
            <a:ext cx="3886200" cy="3326684"/>
          </a:xfrm>
          <a:prstGeom prst="rect">
            <a:avLst/>
          </a:prstGeom>
        </p:spPr>
      </p:pic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102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66421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olo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4 </a:t>
            </a:r>
            <a:r>
              <a:rPr lang="en-US" dirty="0"/>
              <a:t>noble truths about Sites</a:t>
            </a:r>
            <a:endParaRPr lang="it-IT" u="none" dirty="0"/>
          </a:p>
        </p:txBody>
      </p:sp>
      <p:sp>
        <p:nvSpPr>
          <p:cNvPr id="12" name="Segnaposto contenuto 1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u="none" dirty="0"/>
              <a:t>Sites is </a:t>
            </a:r>
            <a:r>
              <a:rPr lang="en-US" b="1" u="none" dirty="0" smtClean="0"/>
              <a:t>not</a:t>
            </a:r>
            <a:r>
              <a:rPr lang="en-US" u="none" dirty="0" smtClean="0"/>
              <a:t> </a:t>
            </a:r>
            <a:r>
              <a:rPr lang="en-US" u="none" dirty="0"/>
              <a:t>a development </a:t>
            </a:r>
            <a:r>
              <a:rPr lang="en-US" u="none" dirty="0" smtClean="0"/>
              <a:t>environment</a:t>
            </a:r>
          </a:p>
          <a:p>
            <a:r>
              <a:rPr lang="en-US" u="none" dirty="0"/>
              <a:t>Sites is </a:t>
            </a:r>
            <a:r>
              <a:rPr lang="en-US" b="1" u="none" dirty="0" smtClean="0"/>
              <a:t>not</a:t>
            </a:r>
            <a:r>
              <a:rPr lang="en-US" u="none" dirty="0" smtClean="0"/>
              <a:t> designed </a:t>
            </a:r>
            <a:r>
              <a:rPr lang="en-US" u="none" dirty="0"/>
              <a:t>for developing applications</a:t>
            </a:r>
          </a:p>
          <a:p>
            <a:r>
              <a:rPr lang="en-US" u="none" dirty="0"/>
              <a:t>You should </a:t>
            </a:r>
            <a:r>
              <a:rPr lang="en-US" b="1" u="none" dirty="0" smtClean="0"/>
              <a:t>not</a:t>
            </a:r>
            <a:r>
              <a:rPr lang="en-US" u="none" dirty="0" smtClean="0"/>
              <a:t> do </a:t>
            </a:r>
            <a:r>
              <a:rPr lang="en-US" u="none" dirty="0"/>
              <a:t>web applications with Sites</a:t>
            </a:r>
          </a:p>
          <a:p>
            <a:r>
              <a:rPr lang="en-US" u="none" dirty="0"/>
              <a:t>Sites does </a:t>
            </a:r>
            <a:r>
              <a:rPr lang="en-US" b="1" dirty="0" smtClean="0"/>
              <a:t>not</a:t>
            </a:r>
            <a:r>
              <a:rPr lang="en-US" u="none" dirty="0" smtClean="0"/>
              <a:t> </a:t>
            </a:r>
            <a:r>
              <a:rPr lang="en-US" u="none" dirty="0"/>
              <a:t>have good support for </a:t>
            </a:r>
            <a:r>
              <a:rPr lang="en-US" u="none" dirty="0" smtClean="0"/>
              <a:t>developing applications</a:t>
            </a:r>
          </a:p>
          <a:p>
            <a:pPr marL="0" indent="0">
              <a:buNone/>
            </a:pPr>
            <a:r>
              <a:rPr lang="en-US" u="none" dirty="0" smtClean="0"/>
              <a:t>In short it is a CMS, not something else</a:t>
            </a:r>
          </a:p>
          <a:p>
            <a:pPr lvl="1"/>
            <a:r>
              <a:rPr lang="en-US" u="none" dirty="0" smtClean="0"/>
              <a:t>Did I mention you should not try to develop application with Sites?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>
          <a:xfrm>
            <a:off x="7412544" y="271349"/>
            <a:ext cx="2057400" cy="365125"/>
          </a:xfrm>
          <a:prstGeom prst="rect">
            <a:avLst/>
          </a:prstGeom>
        </p:spPr>
        <p:txBody>
          <a:bodyPr/>
          <a:lstStyle/>
          <a:p>
            <a:fld id="{D57F1E4F-1CFF-5643-939E-217C01CDF565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45937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Sites</a:t>
            </a:r>
            <a:r>
              <a:rPr lang="it-IT" dirty="0" smtClean="0"/>
              <a:t> </a:t>
            </a:r>
            <a:r>
              <a:rPr lang="it-IT" dirty="0" err="1" smtClean="0"/>
              <a:t>Rendering</a:t>
            </a:r>
            <a:r>
              <a:rPr lang="it-IT" dirty="0" smtClean="0"/>
              <a:t> 1-2-3</a:t>
            </a:r>
            <a:endParaRPr lang="it-IT" dirty="0"/>
          </a:p>
        </p:txBody>
      </p:sp>
      <p:sp>
        <p:nvSpPr>
          <p:cNvPr id="6" name="Segnaposto testo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smtClean="0"/>
              <a:t>The </a:t>
            </a:r>
            <a:r>
              <a:rPr lang="it-IT" dirty="0" err="1" smtClean="0"/>
              <a:t>most</a:t>
            </a:r>
            <a:r>
              <a:rPr lang="it-IT" dirty="0" smtClean="0"/>
              <a:t> </a:t>
            </a:r>
            <a:r>
              <a:rPr lang="it-IT" dirty="0" err="1" smtClean="0"/>
              <a:t>important</a:t>
            </a:r>
            <a:r>
              <a:rPr lang="it-IT" dirty="0" smtClean="0"/>
              <a:t> </a:t>
            </a:r>
            <a:r>
              <a:rPr lang="it-IT" dirty="0" err="1" smtClean="0"/>
              <a:t>concepts</a:t>
            </a:r>
            <a:r>
              <a:rPr lang="it-IT" dirty="0" smtClean="0"/>
              <a:t> to </a:t>
            </a:r>
            <a:r>
              <a:rPr lang="it-IT" dirty="0" err="1" smtClean="0"/>
              <a:t>understand</a:t>
            </a:r>
            <a:r>
              <a:rPr lang="it-IT" dirty="0" smtClean="0"/>
              <a:t> </a:t>
            </a:r>
          </a:p>
          <a:p>
            <a:r>
              <a:rPr lang="it-IT" dirty="0" err="1" smtClean="0"/>
              <a:t>when</a:t>
            </a:r>
            <a:r>
              <a:rPr lang="it-IT" dirty="0" smtClean="0"/>
              <a:t> </a:t>
            </a:r>
            <a:r>
              <a:rPr lang="it-IT" dirty="0" err="1" smtClean="0"/>
              <a:t>you</a:t>
            </a:r>
            <a:r>
              <a:rPr lang="it-IT" dirty="0" smtClean="0"/>
              <a:t> design </a:t>
            </a:r>
            <a:r>
              <a:rPr lang="it-IT" dirty="0" err="1" smtClean="0"/>
              <a:t>your</a:t>
            </a:r>
            <a:r>
              <a:rPr lang="it-IT" dirty="0" smtClean="0"/>
              <a:t> </a:t>
            </a:r>
            <a:r>
              <a:rPr lang="it-IT" dirty="0" err="1" smtClean="0"/>
              <a:t>content</a:t>
            </a:r>
            <a:r>
              <a:rPr lang="it-IT" dirty="0" smtClean="0"/>
              <a:t> model and </a:t>
            </a:r>
            <a:r>
              <a:rPr lang="it-IT" dirty="0" err="1" smtClean="0"/>
              <a:t>templates</a:t>
            </a:r>
            <a:r>
              <a:rPr lang="it-IT" dirty="0" smtClean="0"/>
              <a:t> </a:t>
            </a:r>
          </a:p>
          <a:p>
            <a:r>
              <a:rPr lang="it-IT" dirty="0" smtClean="0"/>
              <a:t>for </a:t>
            </a:r>
            <a:r>
              <a:rPr lang="it-IT" dirty="0" err="1" smtClean="0"/>
              <a:t>WebCenter</a:t>
            </a:r>
            <a:r>
              <a:rPr lang="it-IT" dirty="0" smtClean="0"/>
              <a:t> </a:t>
            </a:r>
            <a:r>
              <a:rPr lang="it-IT" dirty="0" err="1" smtClean="0"/>
              <a:t>Sites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35442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Basic </a:t>
            </a:r>
            <a:r>
              <a:rPr lang="it-IT" dirty="0" err="1" smtClean="0"/>
              <a:t>Terminology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dirty="0" err="1" smtClean="0"/>
              <a:t>Asset</a:t>
            </a:r>
            <a:endParaRPr lang="it-IT" dirty="0" smtClean="0"/>
          </a:p>
          <a:p>
            <a:pPr lvl="1"/>
            <a:r>
              <a:rPr lang="it-IT" dirty="0" err="1" smtClean="0"/>
              <a:t>All</a:t>
            </a:r>
            <a:r>
              <a:rPr lang="it-IT" dirty="0" smtClean="0"/>
              <a:t> the </a:t>
            </a:r>
            <a:r>
              <a:rPr lang="it-IT" dirty="0" err="1" smtClean="0"/>
              <a:t>content</a:t>
            </a:r>
            <a:r>
              <a:rPr lang="it-IT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an </a:t>
            </a:r>
            <a:r>
              <a:rPr lang="it-IT" dirty="0" err="1" smtClean="0"/>
              <a:t>asset</a:t>
            </a:r>
            <a:endParaRPr lang="it-IT" dirty="0" smtClean="0"/>
          </a:p>
          <a:p>
            <a:pPr lvl="1"/>
            <a:r>
              <a:rPr lang="it-IT" dirty="0" err="1" smtClean="0"/>
              <a:t>It</a:t>
            </a:r>
            <a:r>
              <a:rPr lang="it-IT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</a:t>
            </a:r>
            <a:r>
              <a:rPr lang="it-IT" dirty="0" err="1" smtClean="0"/>
              <a:t>publishabe</a:t>
            </a:r>
            <a:r>
              <a:rPr lang="it-IT" dirty="0" smtClean="0"/>
              <a:t>;</a:t>
            </a:r>
          </a:p>
          <a:p>
            <a:pPr lvl="1"/>
            <a:r>
              <a:rPr lang="it-IT" dirty="0" err="1" smtClean="0"/>
              <a:t>Each</a:t>
            </a:r>
            <a:r>
              <a:rPr lang="it-IT" dirty="0" smtClean="0"/>
              <a:t> </a:t>
            </a:r>
            <a:r>
              <a:rPr lang="it-IT" dirty="0" err="1" smtClean="0"/>
              <a:t>asset</a:t>
            </a:r>
            <a:r>
              <a:rPr lang="it-IT" dirty="0" smtClean="0"/>
              <a:t> </a:t>
            </a:r>
            <a:r>
              <a:rPr lang="it-IT" dirty="0" err="1" smtClean="0"/>
              <a:t>has</a:t>
            </a:r>
            <a:r>
              <a:rPr lang="it-IT" dirty="0" smtClean="0"/>
              <a:t> a </a:t>
            </a:r>
            <a:r>
              <a:rPr lang="it-IT" dirty="0" err="1" smtClean="0"/>
              <a:t>type</a:t>
            </a:r>
            <a:endParaRPr lang="it-IT" dirty="0" smtClean="0"/>
          </a:p>
          <a:p>
            <a:pPr lvl="1"/>
            <a:r>
              <a:rPr lang="it-IT" dirty="0" err="1" smtClean="0"/>
              <a:t>Very</a:t>
            </a:r>
            <a:r>
              <a:rPr lang="it-IT" dirty="0" smtClean="0"/>
              <a:t> </a:t>
            </a:r>
            <a:r>
              <a:rPr lang="it-IT" dirty="0" err="1"/>
              <a:t>r</a:t>
            </a:r>
            <a:r>
              <a:rPr lang="it-IT" dirty="0" err="1" smtClean="0"/>
              <a:t>oughly</a:t>
            </a:r>
            <a:r>
              <a:rPr lang="it-IT" dirty="0" smtClean="0"/>
              <a:t>, a (</a:t>
            </a:r>
            <a:r>
              <a:rPr lang="it-IT" dirty="0" err="1" smtClean="0"/>
              <a:t>simple</a:t>
            </a:r>
            <a:r>
              <a:rPr lang="it-IT" dirty="0" smtClean="0"/>
              <a:t>) </a:t>
            </a:r>
            <a:r>
              <a:rPr lang="it-IT" dirty="0" err="1" smtClean="0"/>
              <a:t>asset</a:t>
            </a:r>
            <a:r>
              <a:rPr lang="it-IT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a record in a </a:t>
            </a:r>
            <a:r>
              <a:rPr lang="it-IT" dirty="0" err="1" smtClean="0"/>
              <a:t>table</a:t>
            </a:r>
            <a:endParaRPr lang="it-IT" dirty="0" smtClean="0"/>
          </a:p>
          <a:p>
            <a:r>
              <a:rPr lang="it-IT" dirty="0" err="1" smtClean="0"/>
              <a:t>Flex</a:t>
            </a:r>
            <a:r>
              <a:rPr lang="it-IT" dirty="0" smtClean="0"/>
              <a:t> </a:t>
            </a:r>
            <a:r>
              <a:rPr lang="it-IT" dirty="0" err="1" smtClean="0"/>
              <a:t>Assets</a:t>
            </a:r>
            <a:endParaRPr lang="it-IT" dirty="0" smtClean="0"/>
          </a:p>
          <a:p>
            <a:pPr lvl="1"/>
            <a:r>
              <a:rPr lang="it-IT" dirty="0" err="1" smtClean="0"/>
              <a:t>Have</a:t>
            </a:r>
            <a:r>
              <a:rPr lang="it-IT" dirty="0" smtClean="0"/>
              <a:t> </a:t>
            </a:r>
            <a:r>
              <a:rPr lang="it-IT" dirty="0" err="1" smtClean="0"/>
              <a:t>attributes</a:t>
            </a:r>
            <a:endParaRPr lang="it-IT" dirty="0" smtClean="0"/>
          </a:p>
          <a:p>
            <a:pPr lvl="1"/>
            <a:r>
              <a:rPr lang="it-IT" dirty="0" smtClean="0"/>
              <a:t>Can </a:t>
            </a:r>
            <a:r>
              <a:rPr lang="it-IT" dirty="0" err="1" smtClean="0"/>
              <a:t>change</a:t>
            </a:r>
            <a:r>
              <a:rPr lang="it-IT" dirty="0" smtClean="0"/>
              <a:t> </a:t>
            </a:r>
            <a:r>
              <a:rPr lang="it-IT" dirty="0" err="1" smtClean="0"/>
              <a:t>their</a:t>
            </a:r>
            <a:r>
              <a:rPr lang="it-IT" dirty="0" smtClean="0"/>
              <a:t> </a:t>
            </a:r>
            <a:r>
              <a:rPr lang="it-IT" dirty="0" err="1" smtClean="0"/>
              <a:t>attribute</a:t>
            </a:r>
            <a:r>
              <a:rPr lang="it-IT" dirty="0" smtClean="0"/>
              <a:t> set (</a:t>
            </a:r>
            <a:r>
              <a:rPr lang="it-IT" dirty="0" err="1" smtClean="0"/>
              <a:t>definition</a:t>
            </a:r>
            <a:r>
              <a:rPr lang="it-IT" dirty="0" smtClean="0"/>
              <a:t>)</a:t>
            </a:r>
          </a:p>
          <a:p>
            <a:pPr lvl="1"/>
            <a:r>
              <a:rPr lang="it-IT" dirty="0" err="1" smtClean="0"/>
              <a:t>Roughly</a:t>
            </a:r>
            <a:r>
              <a:rPr lang="it-IT" dirty="0" smtClean="0"/>
              <a:t> </a:t>
            </a:r>
            <a:r>
              <a:rPr lang="it-IT" dirty="0" err="1" smtClean="0"/>
              <a:t>they</a:t>
            </a:r>
            <a:r>
              <a:rPr lang="it-IT" dirty="0" smtClean="0"/>
              <a:t> are a master-</a:t>
            </a:r>
            <a:r>
              <a:rPr lang="it-IT" dirty="0" err="1" smtClean="0"/>
              <a:t>detail</a:t>
            </a:r>
            <a:r>
              <a:rPr lang="it-IT" dirty="0" smtClean="0"/>
              <a:t> </a:t>
            </a:r>
            <a:r>
              <a:rPr lang="it-IT" dirty="0" err="1" smtClean="0"/>
              <a:t>table</a:t>
            </a:r>
            <a:r>
              <a:rPr lang="it-IT" dirty="0" smtClean="0"/>
              <a:t> set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74376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Basic </a:t>
            </a:r>
            <a:r>
              <a:rPr lang="it-IT" dirty="0" err="1" smtClean="0"/>
              <a:t>Terminology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it-IT" dirty="0" err="1"/>
              <a:t>Element</a:t>
            </a:r>
            <a:endParaRPr lang="it-IT" dirty="0"/>
          </a:p>
          <a:p>
            <a:pPr lvl="1"/>
            <a:r>
              <a:rPr lang="it-IT" dirty="0"/>
              <a:t>The </a:t>
            </a:r>
            <a:r>
              <a:rPr lang="it-IT" dirty="0" err="1"/>
              <a:t>underlying</a:t>
            </a:r>
            <a:r>
              <a:rPr lang="it-IT" dirty="0"/>
              <a:t> code </a:t>
            </a:r>
            <a:r>
              <a:rPr lang="it-IT" dirty="0" err="1"/>
              <a:t>executed</a:t>
            </a:r>
            <a:r>
              <a:rPr lang="it-IT" dirty="0"/>
              <a:t> by a </a:t>
            </a:r>
            <a:r>
              <a:rPr lang="it-IT" dirty="0" err="1" smtClean="0"/>
              <a:t>Template</a:t>
            </a:r>
            <a:endParaRPr lang="it-IT" dirty="0" smtClean="0"/>
          </a:p>
          <a:p>
            <a:pPr lvl="1"/>
            <a:r>
              <a:rPr lang="it-IT" dirty="0" smtClean="0"/>
              <a:t>JSP </a:t>
            </a:r>
            <a:r>
              <a:rPr lang="it-IT" dirty="0" err="1" smtClean="0"/>
              <a:t>mostly</a:t>
            </a:r>
            <a:endParaRPr lang="it-IT" dirty="0" smtClean="0"/>
          </a:p>
          <a:p>
            <a:pPr lvl="1"/>
            <a:r>
              <a:rPr lang="it-IT" dirty="0" err="1" smtClean="0"/>
              <a:t>Also</a:t>
            </a:r>
            <a:r>
              <a:rPr lang="it-IT" dirty="0" smtClean="0"/>
              <a:t> XML and </a:t>
            </a:r>
            <a:r>
              <a:rPr lang="it-IT" dirty="0" err="1" smtClean="0"/>
              <a:t>Groovy</a:t>
            </a:r>
            <a:endParaRPr lang="it-IT" dirty="0" smtClean="0"/>
          </a:p>
          <a:p>
            <a:pPr lvl="1"/>
            <a:r>
              <a:rPr lang="it-IT" dirty="0" err="1" smtClean="0"/>
              <a:t>It</a:t>
            </a:r>
            <a:r>
              <a:rPr lang="it-IT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NOT an </a:t>
            </a:r>
            <a:r>
              <a:rPr lang="it-IT" dirty="0" err="1" smtClean="0"/>
              <a:t>asset</a:t>
            </a:r>
            <a:r>
              <a:rPr lang="it-IT" dirty="0" smtClean="0"/>
              <a:t> – </a:t>
            </a:r>
            <a:r>
              <a:rPr lang="it-IT" dirty="0" err="1" smtClean="0"/>
              <a:t>but</a:t>
            </a:r>
            <a:r>
              <a:rPr lang="it-IT" dirty="0" smtClean="0"/>
              <a:t> can be part of an </a:t>
            </a:r>
            <a:r>
              <a:rPr lang="it-IT" dirty="0" err="1"/>
              <a:t>A</a:t>
            </a:r>
            <a:r>
              <a:rPr lang="it-IT" dirty="0" err="1" smtClean="0"/>
              <a:t>sset</a:t>
            </a:r>
            <a:endParaRPr lang="it-IT" dirty="0" smtClean="0"/>
          </a:p>
          <a:p>
            <a:r>
              <a:rPr lang="it-IT" dirty="0" err="1" smtClean="0"/>
              <a:t>Template</a:t>
            </a:r>
            <a:r>
              <a:rPr lang="it-IT" dirty="0" smtClean="0"/>
              <a:t> (and </a:t>
            </a:r>
            <a:r>
              <a:rPr lang="it-IT" dirty="0" err="1" smtClean="0"/>
              <a:t>CSElement</a:t>
            </a:r>
            <a:r>
              <a:rPr lang="it-IT" dirty="0" smtClean="0"/>
              <a:t>)</a:t>
            </a:r>
          </a:p>
          <a:p>
            <a:pPr lvl="1"/>
            <a:r>
              <a:rPr lang="it-IT" dirty="0" err="1" smtClean="0"/>
              <a:t>It</a:t>
            </a:r>
            <a:r>
              <a:rPr lang="it-IT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a (special) </a:t>
            </a:r>
            <a:r>
              <a:rPr lang="it-IT" dirty="0" err="1" smtClean="0"/>
              <a:t>asset</a:t>
            </a:r>
            <a:endParaRPr lang="it-IT" dirty="0" smtClean="0"/>
          </a:p>
          <a:p>
            <a:pPr lvl="1"/>
            <a:r>
              <a:rPr lang="it-IT" dirty="0" err="1"/>
              <a:t>It</a:t>
            </a:r>
            <a:r>
              <a:rPr lang="it-IT" dirty="0"/>
              <a:t> can render a (non </a:t>
            </a:r>
            <a:r>
              <a:rPr lang="it-IT" dirty="0" err="1"/>
              <a:t>executable</a:t>
            </a:r>
            <a:r>
              <a:rPr lang="it-IT" dirty="0"/>
              <a:t>) </a:t>
            </a:r>
            <a:r>
              <a:rPr lang="it-IT" dirty="0" err="1" smtClean="0"/>
              <a:t>asset</a:t>
            </a:r>
            <a:endParaRPr lang="it-IT" dirty="0" smtClean="0"/>
          </a:p>
          <a:p>
            <a:pPr lvl="1"/>
            <a:r>
              <a:rPr lang="it-IT" dirty="0" err="1" smtClean="0"/>
              <a:t>They</a:t>
            </a:r>
            <a:r>
              <a:rPr lang="it-IT" dirty="0" smtClean="0"/>
              <a:t> </a:t>
            </a:r>
            <a:r>
              <a:rPr lang="it-IT" dirty="0" err="1" smtClean="0"/>
              <a:t>wraps</a:t>
            </a:r>
            <a:r>
              <a:rPr lang="it-IT" dirty="0" smtClean="0"/>
              <a:t> </a:t>
            </a:r>
            <a:r>
              <a:rPr lang="it-IT" dirty="0" err="1" smtClean="0"/>
              <a:t>Elements</a:t>
            </a:r>
            <a:r>
              <a:rPr lang="it-IT" dirty="0" smtClean="0"/>
              <a:t> with </a:t>
            </a:r>
            <a:r>
              <a:rPr lang="it-IT" dirty="0" err="1" smtClean="0"/>
              <a:t>metadata</a:t>
            </a:r>
            <a:endParaRPr lang="it-IT" dirty="0" smtClean="0"/>
          </a:p>
          <a:p>
            <a:pPr lvl="1"/>
            <a:r>
              <a:rPr lang="it-IT" dirty="0" err="1" smtClean="0"/>
              <a:t>It</a:t>
            </a:r>
            <a:r>
              <a:rPr lang="it-IT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</a:t>
            </a:r>
            <a:r>
              <a:rPr lang="it-IT" dirty="0" err="1" smtClean="0"/>
              <a:t>executable</a:t>
            </a:r>
            <a:r>
              <a:rPr lang="it-IT" dirty="0" smtClean="0"/>
              <a:t> </a:t>
            </a:r>
          </a:p>
          <a:p>
            <a:pPr lvl="1"/>
            <a:r>
              <a:rPr lang="it-IT" dirty="0" err="1" smtClean="0"/>
              <a:t>It</a:t>
            </a:r>
            <a:r>
              <a:rPr lang="it-IT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</a:t>
            </a:r>
            <a:r>
              <a:rPr lang="it-IT" dirty="0" err="1" smtClean="0"/>
              <a:t>publishabe</a:t>
            </a:r>
            <a:endParaRPr lang="it-IT" dirty="0" smtClean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03158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CMS main concept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Separate </a:t>
            </a:r>
            <a:r>
              <a:rPr lang="it-IT" dirty="0" err="1"/>
              <a:t>content</a:t>
            </a:r>
            <a:r>
              <a:rPr lang="it-IT" dirty="0"/>
              <a:t> from </a:t>
            </a:r>
            <a:r>
              <a:rPr lang="it-IT" dirty="0" err="1"/>
              <a:t>presentation</a:t>
            </a:r>
            <a:endParaRPr lang="it-IT" dirty="0"/>
          </a:p>
          <a:p>
            <a:pPr lvl="1"/>
            <a:r>
              <a:rPr lang="it-IT" dirty="0"/>
              <a:t>Select an </a:t>
            </a:r>
            <a:r>
              <a:rPr lang="it-IT" dirty="0" err="1"/>
              <a:t>asset</a:t>
            </a:r>
            <a:r>
              <a:rPr lang="it-IT" dirty="0"/>
              <a:t> </a:t>
            </a:r>
            <a:r>
              <a:rPr lang="it-IT" dirty="0" smtClean="0"/>
              <a:t>(</a:t>
            </a:r>
            <a:r>
              <a:rPr lang="it-IT" dirty="0" err="1" smtClean="0"/>
              <a:t>content</a:t>
            </a:r>
            <a:r>
              <a:rPr lang="it-IT" dirty="0" smtClean="0"/>
              <a:t> data)</a:t>
            </a:r>
            <a:endParaRPr lang="it-IT" dirty="0"/>
          </a:p>
          <a:p>
            <a:pPr lvl="2"/>
            <a:r>
              <a:rPr lang="it-IT" dirty="0"/>
              <a:t>c</a:t>
            </a:r>
            <a:r>
              <a:rPr lang="it-IT" dirty="0" smtClean="0"/>
              <a:t> </a:t>
            </a:r>
            <a:r>
              <a:rPr lang="it-IT" dirty="0" err="1"/>
              <a:t>is</a:t>
            </a:r>
            <a:r>
              <a:rPr lang="it-IT" dirty="0"/>
              <a:t> the </a:t>
            </a:r>
            <a:r>
              <a:rPr lang="it-IT" dirty="0" err="1"/>
              <a:t>content</a:t>
            </a:r>
            <a:r>
              <a:rPr lang="it-IT" dirty="0"/>
              <a:t> </a:t>
            </a:r>
            <a:r>
              <a:rPr lang="it-IT" dirty="0" err="1"/>
              <a:t>type</a:t>
            </a:r>
            <a:endParaRPr lang="it-IT" dirty="0"/>
          </a:p>
          <a:p>
            <a:pPr lvl="2"/>
            <a:r>
              <a:rPr lang="it-IT" dirty="0" err="1"/>
              <a:t>cid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the </a:t>
            </a:r>
            <a:r>
              <a:rPr lang="it-IT" dirty="0" err="1"/>
              <a:t>content</a:t>
            </a:r>
            <a:r>
              <a:rPr lang="it-IT" dirty="0"/>
              <a:t> id</a:t>
            </a:r>
          </a:p>
          <a:p>
            <a:pPr lvl="1"/>
            <a:r>
              <a:rPr lang="it-IT" dirty="0"/>
              <a:t>Select </a:t>
            </a:r>
            <a:r>
              <a:rPr lang="it-IT" dirty="0" smtClean="0"/>
              <a:t>an </a:t>
            </a:r>
            <a:r>
              <a:rPr lang="it-IT" dirty="0" err="1" smtClean="0"/>
              <a:t>element</a:t>
            </a:r>
            <a:r>
              <a:rPr lang="it-IT" dirty="0" smtClean="0"/>
              <a:t> (</a:t>
            </a:r>
            <a:r>
              <a:rPr lang="it-IT" dirty="0" err="1" smtClean="0"/>
              <a:t>presentation</a:t>
            </a:r>
            <a:r>
              <a:rPr lang="it-IT" dirty="0" smtClean="0"/>
              <a:t> </a:t>
            </a:r>
            <a:r>
              <a:rPr lang="it-IT" dirty="0" err="1" smtClean="0"/>
              <a:t>logic</a:t>
            </a:r>
            <a:r>
              <a:rPr lang="it-IT" dirty="0" smtClean="0"/>
              <a:t>)</a:t>
            </a:r>
            <a:endParaRPr lang="it-IT" dirty="0"/>
          </a:p>
          <a:p>
            <a:pPr lvl="2"/>
            <a:r>
              <a:rPr lang="it-IT" dirty="0" err="1"/>
              <a:t>p</a:t>
            </a:r>
            <a:r>
              <a:rPr lang="it-IT" dirty="0" err="1" smtClean="0"/>
              <a:t>agename</a:t>
            </a:r>
            <a:r>
              <a:rPr lang="it-IT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the </a:t>
            </a:r>
            <a:r>
              <a:rPr lang="it-IT" dirty="0" err="1" smtClean="0"/>
              <a:t>Element</a:t>
            </a:r>
            <a:endParaRPr lang="it-IT" dirty="0"/>
          </a:p>
          <a:p>
            <a:pPr lvl="1"/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always</a:t>
            </a:r>
            <a:r>
              <a:rPr lang="it-IT" dirty="0"/>
              <a:t> </a:t>
            </a:r>
            <a:r>
              <a:rPr lang="it-IT" dirty="0" err="1"/>
              <a:t>apply</a:t>
            </a:r>
            <a:r>
              <a:rPr lang="it-IT" dirty="0"/>
              <a:t> </a:t>
            </a:r>
            <a:r>
              <a:rPr lang="it-IT" dirty="0" smtClean="0"/>
              <a:t>an </a:t>
            </a:r>
            <a:r>
              <a:rPr lang="it-IT" dirty="0" err="1" smtClean="0"/>
              <a:t>element</a:t>
            </a:r>
            <a:r>
              <a:rPr lang="it-IT" dirty="0" smtClean="0"/>
              <a:t> to </a:t>
            </a:r>
            <a:r>
              <a:rPr lang="it-IT" dirty="0"/>
              <a:t>an </a:t>
            </a:r>
            <a:r>
              <a:rPr lang="it-IT" dirty="0" err="1"/>
              <a:t>asset</a:t>
            </a:r>
            <a:endParaRPr lang="it-IT" dirty="0"/>
          </a:p>
          <a:p>
            <a:pPr lvl="2"/>
            <a:r>
              <a:rPr lang="it-IT" dirty="0"/>
              <a:t>So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need</a:t>
            </a:r>
            <a:r>
              <a:rPr lang="it-IT" dirty="0"/>
              <a:t> a </a:t>
            </a:r>
            <a:r>
              <a:rPr lang="it-IT" dirty="0" err="1" smtClean="0"/>
              <a:t>pagename</a:t>
            </a:r>
            <a:r>
              <a:rPr lang="it-IT" dirty="0" smtClean="0"/>
              <a:t> </a:t>
            </a:r>
            <a:r>
              <a:rPr lang="it-IT" dirty="0"/>
              <a:t>and a </a:t>
            </a:r>
            <a:r>
              <a:rPr lang="it-IT" dirty="0" err="1"/>
              <a:t>c+cid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3739334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Variables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 algn="r">
              <a:buNone/>
            </a:pPr>
            <a:r>
              <a:rPr lang="it-IT" dirty="0" smtClean="0"/>
              <a:t>C</a:t>
            </a:r>
          </a:p>
          <a:p>
            <a:pPr marL="0" indent="0" algn="r">
              <a:buNone/>
            </a:pPr>
            <a:r>
              <a:rPr lang="it-IT" dirty="0" smtClean="0"/>
              <a:t>CID</a:t>
            </a:r>
          </a:p>
          <a:p>
            <a:pPr marL="0" indent="0" algn="r">
              <a:buNone/>
            </a:pPr>
            <a:r>
              <a:rPr lang="it-IT" dirty="0" smtClean="0"/>
              <a:t>PAGENAME</a:t>
            </a:r>
          </a:p>
          <a:p>
            <a:pPr marL="0" indent="0" algn="r">
              <a:buNone/>
            </a:pPr>
            <a:r>
              <a:rPr lang="it-IT" dirty="0" smtClean="0"/>
              <a:t>SITE</a:t>
            </a:r>
          </a:p>
          <a:p>
            <a:pPr marL="0" indent="0" algn="r">
              <a:buNone/>
            </a:pPr>
            <a:r>
              <a:rPr lang="it-IT" dirty="0" smtClean="0"/>
              <a:t>RENDERMODE</a:t>
            </a:r>
          </a:p>
          <a:p>
            <a:pPr algn="r"/>
            <a:endParaRPr lang="it-IT" dirty="0"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it-IT" dirty="0" smtClean="0"/>
              <a:t>Content </a:t>
            </a:r>
            <a:r>
              <a:rPr lang="it-IT" dirty="0" err="1" smtClean="0"/>
              <a:t>Type</a:t>
            </a:r>
            <a:endParaRPr lang="it-IT" dirty="0" smtClean="0"/>
          </a:p>
          <a:p>
            <a:r>
              <a:rPr lang="it-IT" dirty="0" smtClean="0"/>
              <a:t>Content ID</a:t>
            </a:r>
          </a:p>
          <a:p>
            <a:r>
              <a:rPr lang="it-IT" dirty="0" smtClean="0"/>
              <a:t>Site Entry to render</a:t>
            </a:r>
          </a:p>
          <a:p>
            <a:r>
              <a:rPr lang="it-IT" dirty="0" smtClean="0"/>
              <a:t>The </a:t>
            </a:r>
            <a:r>
              <a:rPr lang="it-IT" dirty="0" err="1" smtClean="0"/>
              <a:t>current</a:t>
            </a:r>
            <a:r>
              <a:rPr lang="it-IT" dirty="0" smtClean="0"/>
              <a:t> site</a:t>
            </a:r>
          </a:p>
          <a:p>
            <a:r>
              <a:rPr lang="it-IT" dirty="0" smtClean="0"/>
              <a:t>The </a:t>
            </a:r>
            <a:r>
              <a:rPr lang="it-IT" dirty="0" err="1" smtClean="0"/>
              <a:t>rendering</a:t>
            </a:r>
            <a:r>
              <a:rPr lang="it-IT" dirty="0" smtClean="0"/>
              <a:t> mode (live, insite, </a:t>
            </a:r>
            <a:r>
              <a:rPr lang="it-IT" dirty="0" err="1" smtClean="0"/>
              <a:t>preview</a:t>
            </a:r>
            <a:r>
              <a:rPr lang="it-IT" dirty="0" smtClean="0"/>
              <a:t>)</a:t>
            </a:r>
            <a:endParaRPr lang="it-IT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59632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/>
          <p:cNvSpPr/>
          <p:nvPr/>
        </p:nvSpPr>
        <p:spPr>
          <a:xfrm>
            <a:off x="628650" y="2526384"/>
            <a:ext cx="3886200" cy="39034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The </a:t>
            </a:r>
            <a:r>
              <a:rPr lang="it-IT" dirty="0" err="1" smtClean="0"/>
              <a:t>rendering</a:t>
            </a:r>
            <a:r>
              <a:rPr lang="it-IT" dirty="0" smtClean="0"/>
              <a:t> </a:t>
            </a:r>
            <a:r>
              <a:rPr lang="it-IT" dirty="0" err="1" smtClean="0"/>
              <a:t>process</a:t>
            </a:r>
            <a:endParaRPr lang="it-IT" dirty="0"/>
          </a:p>
        </p:txBody>
      </p:sp>
      <p:sp>
        <p:nvSpPr>
          <p:cNvPr id="10251" name="Rectangle 11"/>
          <p:cNvSpPr>
            <a:spLocks noGrp="1" noChangeArrowheads="1"/>
          </p:cNvSpPr>
          <p:nvPr>
            <p:ph type="body" sz="half" idx="1"/>
          </p:nvPr>
        </p:nvSpPr>
        <p:spPr>
          <a:xfrm>
            <a:off x="628650" y="2801256"/>
            <a:ext cx="3886200" cy="3837619"/>
          </a:xfrm>
        </p:spPr>
        <p:txBody>
          <a:bodyPr/>
          <a:lstStyle/>
          <a:p>
            <a:pPr marL="0" indent="0">
              <a:buNone/>
            </a:pPr>
            <a:r>
              <a:rPr lang="it-IT" sz="2800" dirty="0" err="1" smtClean="0"/>
              <a:t>Wrapper</a:t>
            </a:r>
            <a:endParaRPr lang="it-IT" sz="2800" dirty="0"/>
          </a:p>
        </p:txBody>
      </p:sp>
      <p:sp>
        <p:nvSpPr>
          <p:cNvPr id="10252" name="Rectangle 12"/>
          <p:cNvSpPr>
            <a:spLocks noGrp="1" noChangeArrowheads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it-IT" sz="2800" dirty="0" err="1" smtClean="0"/>
              <a:t>It</a:t>
            </a:r>
            <a:r>
              <a:rPr lang="it-IT" sz="2800" dirty="0" smtClean="0"/>
              <a:t> </a:t>
            </a:r>
            <a:r>
              <a:rPr lang="it-IT" sz="2800" dirty="0" err="1" smtClean="0"/>
              <a:t>starts</a:t>
            </a:r>
            <a:r>
              <a:rPr lang="it-IT" sz="2800" dirty="0" smtClean="0"/>
              <a:t> </a:t>
            </a:r>
            <a:r>
              <a:rPr lang="it-IT" sz="2800" dirty="0" err="1"/>
              <a:t>always</a:t>
            </a:r>
            <a:r>
              <a:rPr lang="it-IT" sz="2800" dirty="0"/>
              <a:t> with a </a:t>
            </a:r>
            <a:r>
              <a:rPr lang="it-IT" dirty="0" err="1" smtClean="0"/>
              <a:t>Wrapper</a:t>
            </a:r>
            <a:r>
              <a:rPr lang="it-IT" dirty="0" smtClean="0"/>
              <a:t> and c/</a:t>
            </a:r>
            <a:r>
              <a:rPr lang="it-IT" dirty="0" err="1" smtClean="0"/>
              <a:t>cid</a:t>
            </a:r>
            <a:endParaRPr lang="it-IT" dirty="0" smtClean="0"/>
          </a:p>
          <a:p>
            <a:r>
              <a:rPr lang="it-IT" dirty="0" err="1" smtClean="0"/>
              <a:t>It</a:t>
            </a:r>
            <a:r>
              <a:rPr lang="it-IT" dirty="0" smtClean="0"/>
              <a:t> </a:t>
            </a:r>
            <a:r>
              <a:rPr lang="it-IT" dirty="0" err="1" smtClean="0"/>
              <a:t>will</a:t>
            </a:r>
            <a:r>
              <a:rPr lang="it-IT" dirty="0" smtClean="0"/>
              <a:t> </a:t>
            </a:r>
            <a:r>
              <a:rPr lang="it-IT" dirty="0" err="1" smtClean="0"/>
              <a:t>select</a:t>
            </a:r>
            <a:r>
              <a:rPr lang="it-IT" dirty="0" smtClean="0"/>
              <a:t> an </a:t>
            </a:r>
            <a:r>
              <a:rPr lang="it-IT" dirty="0" err="1" smtClean="0"/>
              <a:t>asset</a:t>
            </a:r>
            <a:r>
              <a:rPr lang="it-IT" dirty="0" smtClean="0"/>
              <a:t> and a layout</a:t>
            </a:r>
            <a:endParaRPr lang="it-IT" sz="2400" dirty="0"/>
          </a:p>
          <a:p>
            <a:r>
              <a:rPr lang="it-IT" sz="2800" dirty="0" err="1"/>
              <a:t>You</a:t>
            </a:r>
            <a:r>
              <a:rPr lang="it-IT" sz="2800" dirty="0"/>
              <a:t> </a:t>
            </a:r>
            <a:r>
              <a:rPr lang="it-IT" sz="2800" dirty="0" err="1"/>
              <a:t>will</a:t>
            </a:r>
            <a:r>
              <a:rPr lang="it-IT" sz="2800" dirty="0"/>
              <a:t> </a:t>
            </a:r>
            <a:r>
              <a:rPr lang="it-IT" sz="2800" dirty="0" err="1" smtClean="0"/>
              <a:t>apply</a:t>
            </a:r>
            <a:r>
              <a:rPr lang="it-IT" sz="2800" dirty="0" smtClean="0"/>
              <a:t> </a:t>
            </a:r>
            <a:r>
              <a:rPr lang="it-IT" sz="2800" dirty="0" err="1" smtClean="0"/>
              <a:t>different</a:t>
            </a:r>
            <a:r>
              <a:rPr lang="it-IT" sz="2800" dirty="0" smtClean="0"/>
              <a:t> </a:t>
            </a:r>
            <a:r>
              <a:rPr lang="it-IT" sz="2800" dirty="0" err="1" smtClean="0"/>
              <a:t>elements</a:t>
            </a:r>
            <a:r>
              <a:rPr lang="it-IT" sz="2800" dirty="0" smtClean="0"/>
              <a:t> to </a:t>
            </a:r>
            <a:r>
              <a:rPr lang="it-IT" sz="2800" dirty="0" err="1" smtClean="0"/>
              <a:t>different</a:t>
            </a:r>
            <a:r>
              <a:rPr lang="it-IT" sz="2800" dirty="0" smtClean="0"/>
              <a:t> </a:t>
            </a:r>
            <a:r>
              <a:rPr lang="it-IT" sz="2800" dirty="0" err="1" smtClean="0"/>
              <a:t>content</a:t>
            </a:r>
            <a:r>
              <a:rPr lang="it-IT" sz="2800" dirty="0" smtClean="0"/>
              <a:t> </a:t>
            </a:r>
            <a:r>
              <a:rPr lang="it-IT" sz="2800" dirty="0"/>
              <a:t>on the road</a:t>
            </a:r>
          </a:p>
        </p:txBody>
      </p:sp>
      <p:grpSp>
        <p:nvGrpSpPr>
          <p:cNvPr id="10244" name="Group 13"/>
          <p:cNvGrpSpPr>
            <a:grpSpLocks/>
          </p:cNvGrpSpPr>
          <p:nvPr/>
        </p:nvGrpSpPr>
        <p:grpSpPr bwMode="auto">
          <a:xfrm>
            <a:off x="883209" y="3396768"/>
            <a:ext cx="3124200" cy="2366963"/>
            <a:chOff x="1296" y="1869"/>
            <a:chExt cx="1968" cy="1491"/>
          </a:xfrm>
        </p:grpSpPr>
        <p:sp>
          <p:nvSpPr>
            <p:cNvPr id="10245" name="Rectangle 6"/>
            <p:cNvSpPr>
              <a:spLocks noChangeArrowheads="1"/>
            </p:cNvSpPr>
            <p:nvPr/>
          </p:nvSpPr>
          <p:spPr bwMode="auto">
            <a:xfrm>
              <a:off x="1296" y="1869"/>
              <a:ext cx="1968" cy="1491"/>
            </a:xfrm>
            <a:prstGeom prst="rect">
              <a:avLst/>
            </a:prstGeom>
            <a:solidFill>
              <a:srgbClr val="99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endParaRPr lang="fr-FR" sz="2400">
                <a:latin typeface="Times New Roman" panose="02020603050405020304" pitchFamily="18" charset="0"/>
              </a:endParaRPr>
            </a:p>
          </p:txBody>
        </p:sp>
        <p:sp>
          <p:nvSpPr>
            <p:cNvPr id="10246" name="Rectangle 7"/>
            <p:cNvSpPr>
              <a:spLocks noChangeArrowheads="1"/>
            </p:cNvSpPr>
            <p:nvPr/>
          </p:nvSpPr>
          <p:spPr bwMode="auto">
            <a:xfrm>
              <a:off x="1392" y="2160"/>
              <a:ext cx="1776" cy="240"/>
            </a:xfrm>
            <a:prstGeom prst="rect">
              <a:avLst/>
            </a:prstGeom>
            <a:solidFill>
              <a:srgbClr val="99CCFF"/>
            </a:solidFill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lang="fr-FR" sz="1400"/>
                <a:t>TopNav</a:t>
              </a:r>
              <a:endParaRPr lang="en-US" sz="1400"/>
            </a:p>
          </p:txBody>
        </p:sp>
        <p:sp>
          <p:nvSpPr>
            <p:cNvPr id="10247" name="Rectangle 8"/>
            <p:cNvSpPr>
              <a:spLocks noChangeArrowheads="1"/>
            </p:cNvSpPr>
            <p:nvPr/>
          </p:nvSpPr>
          <p:spPr bwMode="auto">
            <a:xfrm>
              <a:off x="1392" y="2448"/>
              <a:ext cx="480" cy="672"/>
            </a:xfrm>
            <a:prstGeom prst="rect">
              <a:avLst/>
            </a:prstGeom>
            <a:solidFill>
              <a:srgbClr val="99CCFF"/>
            </a:solidFill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lang="fr-FR" sz="1400"/>
                <a:t>SideNav</a:t>
              </a:r>
              <a:endParaRPr lang="en-US" sz="1400"/>
            </a:p>
          </p:txBody>
        </p:sp>
        <p:sp>
          <p:nvSpPr>
            <p:cNvPr id="10248" name="Rectangle 9"/>
            <p:cNvSpPr>
              <a:spLocks noChangeArrowheads="1"/>
            </p:cNvSpPr>
            <p:nvPr/>
          </p:nvSpPr>
          <p:spPr bwMode="auto">
            <a:xfrm>
              <a:off x="1920" y="2448"/>
              <a:ext cx="1248" cy="672"/>
            </a:xfrm>
            <a:prstGeom prst="rect">
              <a:avLst/>
            </a:prstGeom>
            <a:solidFill>
              <a:srgbClr val="99CCFF"/>
            </a:solidFill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lang="fr-FR" sz="1400"/>
                <a:t>Detail</a:t>
              </a:r>
              <a:endParaRPr lang="en-US" sz="1400"/>
            </a:p>
          </p:txBody>
        </p:sp>
        <p:sp>
          <p:nvSpPr>
            <p:cNvPr id="10249" name="Rectangle 10"/>
            <p:cNvSpPr>
              <a:spLocks noChangeArrowheads="1"/>
            </p:cNvSpPr>
            <p:nvPr/>
          </p:nvSpPr>
          <p:spPr bwMode="auto">
            <a:xfrm>
              <a:off x="1392" y="3168"/>
              <a:ext cx="1776" cy="144"/>
            </a:xfrm>
            <a:prstGeom prst="rect">
              <a:avLst/>
            </a:prstGeom>
            <a:solidFill>
              <a:srgbClr val="99CCFF"/>
            </a:solidFill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lang="fr-FR" sz="1400"/>
                <a:t>Footer</a:t>
              </a:r>
              <a:endParaRPr lang="en-US" sz="1400"/>
            </a:p>
          </p:txBody>
        </p:sp>
        <p:sp>
          <p:nvSpPr>
            <p:cNvPr id="10250" name="Text Box 12"/>
            <p:cNvSpPr txBox="1">
              <a:spLocks noChangeArrowheads="1"/>
            </p:cNvSpPr>
            <p:nvPr/>
          </p:nvSpPr>
          <p:spPr bwMode="auto">
            <a:xfrm>
              <a:off x="1802" y="1919"/>
              <a:ext cx="451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fr-FR" sz="1400" dirty="0" err="1"/>
                <a:t>Layout</a:t>
              </a:r>
              <a:endParaRPr 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3109001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The Site Plan</a:t>
            </a:r>
          </a:p>
        </p:txBody>
      </p:sp>
      <p:sp>
        <p:nvSpPr>
          <p:cNvPr id="8196" name="Rectangle 4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it-IT" sz="2800" dirty="0"/>
              <a:t>Page</a:t>
            </a:r>
          </a:p>
          <a:p>
            <a:pPr marL="0" indent="0">
              <a:buNone/>
            </a:pPr>
            <a:r>
              <a:rPr lang="it-IT" sz="2800" dirty="0"/>
              <a:t>    </a:t>
            </a:r>
            <a:r>
              <a:rPr lang="it-IT" sz="2800" dirty="0" smtClean="0"/>
              <a:t>News</a:t>
            </a:r>
            <a:endParaRPr lang="it-IT" sz="2800" dirty="0"/>
          </a:p>
        </p:txBody>
      </p:sp>
      <p:sp>
        <p:nvSpPr>
          <p:cNvPr id="8197" name="Rectangle 5"/>
          <p:cNvSpPr>
            <a:spLocks noGrp="1" noChangeArrowheads="1"/>
          </p:cNvSpPr>
          <p:nvPr>
            <p:ph type="body" sz="half" idx="2"/>
          </p:nvPr>
        </p:nvSpPr>
        <p:spPr>
          <a:xfrm>
            <a:off x="5118528" y="1624756"/>
            <a:ext cx="3886200" cy="4112492"/>
          </a:xfrm>
        </p:spPr>
        <p:txBody>
          <a:bodyPr/>
          <a:lstStyle/>
          <a:p>
            <a:r>
              <a:rPr lang="it-IT" sz="2800" dirty="0"/>
              <a:t>Select </a:t>
            </a:r>
            <a:r>
              <a:rPr lang="it-IT" sz="2800" dirty="0" err="1"/>
              <a:t>your</a:t>
            </a:r>
            <a:r>
              <a:rPr lang="it-IT" sz="2800" dirty="0"/>
              <a:t> </a:t>
            </a:r>
            <a:r>
              <a:rPr lang="it-IT" sz="2800" dirty="0" err="1" smtClean="0"/>
              <a:t>content</a:t>
            </a:r>
            <a:r>
              <a:rPr lang="it-IT" sz="2800" dirty="0" smtClean="0"/>
              <a:t> </a:t>
            </a:r>
            <a:r>
              <a:rPr lang="it-IT" sz="2800" dirty="0" err="1" smtClean="0"/>
              <a:t>type</a:t>
            </a:r>
            <a:endParaRPr lang="it-IT" sz="2800" dirty="0"/>
          </a:p>
          <a:p>
            <a:pPr lvl="1"/>
            <a:r>
              <a:rPr lang="it-IT" sz="2400" dirty="0"/>
              <a:t>c=Page</a:t>
            </a:r>
          </a:p>
          <a:p>
            <a:pPr lvl="1"/>
            <a:r>
              <a:rPr lang="it-IT" sz="2400" dirty="0" smtClean="0"/>
              <a:t>c=News</a:t>
            </a:r>
          </a:p>
          <a:p>
            <a:pPr lvl="2"/>
            <a:r>
              <a:rPr lang="it-IT" sz="2000" dirty="0" smtClean="0"/>
              <a:t>NOT ALWAYS </a:t>
            </a:r>
            <a:r>
              <a:rPr lang="it-IT" sz="2000" dirty="0" err="1" smtClean="0"/>
              <a:t>you</a:t>
            </a:r>
            <a:r>
              <a:rPr lang="it-IT" sz="2000" dirty="0" smtClean="0"/>
              <a:t>  </a:t>
            </a:r>
            <a:r>
              <a:rPr lang="it-IT" sz="2000" dirty="0" err="1" smtClean="0"/>
              <a:t>will</a:t>
            </a:r>
            <a:r>
              <a:rPr lang="it-IT" sz="2000" dirty="0" smtClean="0"/>
              <a:t> render a Page </a:t>
            </a:r>
            <a:r>
              <a:rPr lang="it-IT" sz="2000" dirty="0" err="1" smtClean="0"/>
              <a:t>asset</a:t>
            </a:r>
            <a:r>
              <a:rPr lang="it-IT" sz="2000" dirty="0" smtClean="0"/>
              <a:t> to a full web page</a:t>
            </a:r>
            <a:endParaRPr lang="it-IT" sz="2000" dirty="0"/>
          </a:p>
        </p:txBody>
      </p:sp>
      <p:pic>
        <p:nvPicPr>
          <p:cNvPr id="8198" name="Picture 6" descr="Immagin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098" y="3487224"/>
            <a:ext cx="5279015" cy="3081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199" name="Line 7"/>
          <p:cNvSpPr>
            <a:spLocks noChangeShapeType="1"/>
          </p:cNvSpPr>
          <p:nvPr/>
        </p:nvSpPr>
        <p:spPr bwMode="auto">
          <a:xfrm flipV="1">
            <a:off x="901212" y="2893924"/>
            <a:ext cx="3140" cy="864263"/>
          </a:xfrm>
          <a:prstGeom prst="line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it-IT"/>
          </a:p>
        </p:txBody>
      </p:sp>
      <p:sp>
        <p:nvSpPr>
          <p:cNvPr id="8" name="Line 7"/>
          <p:cNvSpPr>
            <a:spLocks noChangeShapeType="1"/>
          </p:cNvSpPr>
          <p:nvPr/>
        </p:nvSpPr>
        <p:spPr bwMode="auto">
          <a:xfrm flipV="1">
            <a:off x="1628950" y="3487224"/>
            <a:ext cx="8583" cy="984292"/>
          </a:xfrm>
          <a:prstGeom prst="line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769040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>
          <a:xfrm>
            <a:off x="4845966" y="1006197"/>
            <a:ext cx="3886200" cy="1325563"/>
          </a:xfrm>
        </p:spPr>
        <p:txBody>
          <a:bodyPr/>
          <a:lstStyle/>
          <a:p>
            <a:r>
              <a:rPr lang="it-IT" dirty="0"/>
              <a:t>Render </a:t>
            </a:r>
            <a:r>
              <a:rPr lang="it-IT" dirty="0" smtClean="0"/>
              <a:t>News</a:t>
            </a:r>
            <a:endParaRPr lang="it-IT" dirty="0"/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it-IT" sz="2800" dirty="0" smtClean="0"/>
              <a:t>News/Layout </a:t>
            </a:r>
            <a:r>
              <a:rPr lang="it-IT" sz="2800" dirty="0"/>
              <a:t>with </a:t>
            </a:r>
            <a:r>
              <a:rPr lang="it-IT" sz="2800" dirty="0" smtClean="0"/>
              <a:t>c=News </a:t>
            </a:r>
            <a:endParaRPr lang="it-IT" sz="2800" dirty="0"/>
          </a:p>
          <a:p>
            <a:pPr lvl="1"/>
            <a:r>
              <a:rPr lang="it-IT" sz="2400" dirty="0"/>
              <a:t>Call </a:t>
            </a:r>
            <a:r>
              <a:rPr lang="it-IT" dirty="0" smtClean="0"/>
              <a:t>News</a:t>
            </a:r>
            <a:r>
              <a:rPr lang="it-IT" sz="2400" dirty="0" smtClean="0"/>
              <a:t>/</a:t>
            </a:r>
            <a:r>
              <a:rPr lang="it-IT" sz="2400" dirty="0" err="1" smtClean="0"/>
              <a:t>Detail</a:t>
            </a:r>
            <a:endParaRPr lang="it-IT" sz="2400" dirty="0"/>
          </a:p>
          <a:p>
            <a:pPr lvl="2"/>
            <a:r>
              <a:rPr lang="it-IT" sz="2000" dirty="0"/>
              <a:t>Call</a:t>
            </a:r>
            <a:br>
              <a:rPr lang="it-IT" sz="2000" dirty="0"/>
            </a:br>
            <a:r>
              <a:rPr lang="it-IT" sz="2000" dirty="0" smtClean="0"/>
              <a:t>Image/</a:t>
            </a:r>
            <a:r>
              <a:rPr lang="it-IT" sz="2000" dirty="0" err="1" smtClean="0"/>
              <a:t>Detail</a:t>
            </a:r>
            <a:endParaRPr lang="it-IT" sz="2000" dirty="0"/>
          </a:p>
        </p:txBody>
      </p:sp>
      <p:pic>
        <p:nvPicPr>
          <p:cNvPr id="15364" name="Picture 5" descr="site_pressrelease"/>
          <p:cNvPicPr>
            <a:picLocks noGrp="1" noChangeAspect="1" noChangeArrowheads="1"/>
          </p:cNvPicPr>
          <p:nvPr>
            <p:ph type="body"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68313" y="2133600"/>
            <a:ext cx="4038600" cy="3408363"/>
          </a:xfrm>
          <a:noFill/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5365" name="Rectangle 5"/>
          <p:cNvSpPr>
            <a:spLocks noChangeArrowheads="1"/>
          </p:cNvSpPr>
          <p:nvPr/>
        </p:nvSpPr>
        <p:spPr bwMode="auto">
          <a:xfrm>
            <a:off x="1476375" y="3213100"/>
            <a:ext cx="2735263" cy="2016125"/>
          </a:xfrm>
          <a:prstGeom prst="rect">
            <a:avLst/>
          </a:prstGeom>
          <a:noFill/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it-IT"/>
          </a:p>
        </p:txBody>
      </p:sp>
      <p:sp>
        <p:nvSpPr>
          <p:cNvPr id="15366" name="Rectangle 6"/>
          <p:cNvSpPr>
            <a:spLocks noChangeArrowheads="1"/>
          </p:cNvSpPr>
          <p:nvPr/>
        </p:nvSpPr>
        <p:spPr bwMode="auto">
          <a:xfrm>
            <a:off x="1476375" y="3357563"/>
            <a:ext cx="935038" cy="1008062"/>
          </a:xfrm>
          <a:prstGeom prst="rect">
            <a:avLst/>
          </a:prstGeom>
          <a:noFill/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it-IT"/>
          </a:p>
        </p:txBody>
      </p:sp>
      <p:sp>
        <p:nvSpPr>
          <p:cNvPr id="15367" name="Text Box 7"/>
          <p:cNvSpPr txBox="1">
            <a:spLocks noChangeArrowheads="1"/>
          </p:cNvSpPr>
          <p:nvPr/>
        </p:nvSpPr>
        <p:spPr bwMode="auto">
          <a:xfrm>
            <a:off x="395288" y="1484313"/>
            <a:ext cx="1359668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it-IT" dirty="0" smtClean="0"/>
              <a:t>News/</a:t>
            </a:r>
            <a:r>
              <a:rPr lang="it-IT" dirty="0" err="1" smtClean="0"/>
              <a:t>Detail</a:t>
            </a:r>
            <a:endParaRPr lang="it-IT" dirty="0"/>
          </a:p>
        </p:txBody>
      </p:sp>
      <p:sp>
        <p:nvSpPr>
          <p:cNvPr id="15368" name="Text Box 8"/>
          <p:cNvSpPr txBox="1">
            <a:spLocks noChangeArrowheads="1"/>
          </p:cNvSpPr>
          <p:nvPr/>
        </p:nvSpPr>
        <p:spPr bwMode="auto">
          <a:xfrm>
            <a:off x="1692275" y="5876925"/>
            <a:ext cx="1423788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it-IT" dirty="0" smtClean="0"/>
              <a:t>Image/</a:t>
            </a:r>
            <a:r>
              <a:rPr lang="it-IT" dirty="0" err="1" smtClean="0"/>
              <a:t>Detail</a:t>
            </a:r>
            <a:endParaRPr lang="it-IT" dirty="0"/>
          </a:p>
        </p:txBody>
      </p:sp>
      <p:sp>
        <p:nvSpPr>
          <p:cNvPr id="15369" name="Line 9"/>
          <p:cNvSpPr>
            <a:spLocks noChangeShapeType="1"/>
          </p:cNvSpPr>
          <p:nvPr/>
        </p:nvSpPr>
        <p:spPr bwMode="auto">
          <a:xfrm>
            <a:off x="1979613" y="1844675"/>
            <a:ext cx="576262" cy="1368425"/>
          </a:xfrm>
          <a:prstGeom prst="line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endParaRPr lang="it-IT"/>
          </a:p>
        </p:txBody>
      </p:sp>
      <p:sp>
        <p:nvSpPr>
          <p:cNvPr id="15370" name="Line 10"/>
          <p:cNvSpPr>
            <a:spLocks noChangeShapeType="1"/>
          </p:cNvSpPr>
          <p:nvPr/>
        </p:nvSpPr>
        <p:spPr bwMode="auto">
          <a:xfrm flipH="1" flipV="1">
            <a:off x="1979613" y="4365625"/>
            <a:ext cx="288925" cy="1584325"/>
          </a:xfrm>
          <a:prstGeom prst="line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930378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o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WebCenter</a:t>
            </a:r>
            <a:r>
              <a:rPr lang="it-IT" dirty="0" smtClean="0"/>
              <a:t> </a:t>
            </a:r>
            <a:r>
              <a:rPr lang="it-IT" dirty="0" err="1" smtClean="0"/>
              <a:t>Sites</a:t>
            </a:r>
            <a:r>
              <a:rPr lang="it-IT" dirty="0"/>
              <a:t/>
            </a:r>
            <a:br>
              <a:rPr lang="it-IT" dirty="0"/>
            </a:br>
            <a:r>
              <a:rPr lang="it-IT" dirty="0" smtClean="0"/>
              <a:t>Architecture</a:t>
            </a:r>
            <a:endParaRPr lang="it-IT" dirty="0"/>
          </a:p>
        </p:txBody>
      </p:sp>
      <p:sp>
        <p:nvSpPr>
          <p:cNvPr id="8" name="Segnaposto testo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smtClean="0"/>
              <a:t>A </a:t>
            </a:r>
            <a:r>
              <a:rPr lang="it-IT" dirty="0" err="1" smtClean="0"/>
              <a:t>collection</a:t>
            </a:r>
            <a:r>
              <a:rPr lang="it-IT" dirty="0" smtClean="0"/>
              <a:t> of </a:t>
            </a:r>
            <a:r>
              <a:rPr lang="it-IT" dirty="0" err="1" smtClean="0"/>
              <a:t>nice</a:t>
            </a:r>
            <a:r>
              <a:rPr lang="it-IT" dirty="0" smtClean="0"/>
              <a:t> </a:t>
            </a:r>
            <a:r>
              <a:rPr lang="it-IT" dirty="0" err="1" smtClean="0"/>
              <a:t>diagrams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52130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>
          <a:xfrm>
            <a:off x="5010150" y="1045368"/>
            <a:ext cx="3986883" cy="1325563"/>
          </a:xfrm>
        </p:spPr>
        <p:txBody>
          <a:bodyPr/>
          <a:lstStyle/>
          <a:p>
            <a:r>
              <a:rPr lang="it-IT" dirty="0" smtClean="0"/>
              <a:t>News/Layout</a:t>
            </a:r>
            <a:endParaRPr lang="it-IT" dirty="0"/>
          </a:p>
        </p:txBody>
      </p:sp>
      <p:sp>
        <p:nvSpPr>
          <p:cNvPr id="13317" name="Rectangle 5"/>
          <p:cNvSpPr>
            <a:spLocks noGrp="1" noChangeArrowheads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it-IT" sz="2800" dirty="0" smtClean="0"/>
              <a:t>Layouts render</a:t>
            </a:r>
            <a:endParaRPr lang="it-IT" sz="2800" dirty="0"/>
          </a:p>
          <a:p>
            <a:pPr lvl="1"/>
            <a:r>
              <a:rPr lang="it-IT" sz="2400" dirty="0" err="1" smtClean="0"/>
              <a:t>TopNav</a:t>
            </a:r>
            <a:endParaRPr lang="it-IT" sz="2400" dirty="0"/>
          </a:p>
          <a:p>
            <a:pPr lvl="1"/>
            <a:r>
              <a:rPr lang="it-IT" sz="2400" dirty="0" err="1" smtClean="0"/>
              <a:t>SideNav</a:t>
            </a:r>
            <a:endParaRPr lang="it-IT" sz="2400" dirty="0"/>
          </a:p>
          <a:p>
            <a:pPr lvl="1"/>
            <a:r>
              <a:rPr lang="it-IT" sz="2400" dirty="0" err="1" smtClean="0"/>
              <a:t>Footer</a:t>
            </a:r>
            <a:endParaRPr lang="it-IT" sz="2400" dirty="0"/>
          </a:p>
          <a:p>
            <a:r>
              <a:rPr lang="it-IT" dirty="0" err="1" smtClean="0"/>
              <a:t>Navigations</a:t>
            </a:r>
            <a:r>
              <a:rPr lang="it-IT" dirty="0" smtClean="0"/>
              <a:t> </a:t>
            </a:r>
            <a:r>
              <a:rPr lang="it-IT" dirty="0" err="1" smtClean="0"/>
              <a:t>c</a:t>
            </a:r>
            <a:r>
              <a:rPr lang="it-IT" sz="2800" dirty="0" err="1" smtClean="0"/>
              <a:t>onsult</a:t>
            </a:r>
            <a:r>
              <a:rPr lang="it-IT" sz="2800" dirty="0" smtClean="0"/>
              <a:t> </a:t>
            </a:r>
            <a:r>
              <a:rPr lang="it-IT" sz="2800" dirty="0" err="1"/>
              <a:t>siteplan</a:t>
            </a:r>
            <a:r>
              <a:rPr lang="it-IT" sz="2800" dirty="0"/>
              <a:t> for c/</a:t>
            </a:r>
            <a:r>
              <a:rPr lang="it-IT" sz="2800" dirty="0" err="1"/>
              <a:t>cid</a:t>
            </a:r>
            <a:endParaRPr lang="it-IT" sz="2800" dirty="0"/>
          </a:p>
          <a:p>
            <a:r>
              <a:rPr lang="it-IT" dirty="0"/>
              <a:t>C</a:t>
            </a:r>
            <a:r>
              <a:rPr lang="it-IT" sz="2800" dirty="0" smtClean="0"/>
              <a:t>all </a:t>
            </a:r>
            <a:r>
              <a:rPr lang="it-IT" sz="2800" dirty="0"/>
              <a:t>Page/Link for the </a:t>
            </a:r>
            <a:r>
              <a:rPr lang="it-IT" sz="2800" dirty="0" err="1"/>
              <a:t>links</a:t>
            </a:r>
            <a:endParaRPr lang="it-IT" sz="2800" dirty="0"/>
          </a:p>
        </p:txBody>
      </p:sp>
      <p:pic>
        <p:nvPicPr>
          <p:cNvPr id="13318" name="Picture 5" descr="site_pressrelease"/>
          <p:cNvPicPr>
            <a:picLocks noGrp="1" noChangeAspect="1" noChangeArrowheads="1"/>
          </p:cNvPicPr>
          <p:nvPr>
            <p:ph type="body"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68313" y="2133600"/>
            <a:ext cx="4038600" cy="34083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3319" name="Rectangle 7"/>
          <p:cNvSpPr>
            <a:spLocks noChangeArrowheads="1"/>
          </p:cNvSpPr>
          <p:nvPr/>
        </p:nvSpPr>
        <p:spPr bwMode="auto">
          <a:xfrm>
            <a:off x="539750" y="2708275"/>
            <a:ext cx="3455988" cy="504825"/>
          </a:xfrm>
          <a:prstGeom prst="rect">
            <a:avLst/>
          </a:prstGeom>
          <a:solidFill>
            <a:schemeClr val="accent1">
              <a:alpha val="10001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13320" name="Rectangle 8"/>
          <p:cNvSpPr>
            <a:spLocks noChangeArrowheads="1"/>
          </p:cNvSpPr>
          <p:nvPr/>
        </p:nvSpPr>
        <p:spPr bwMode="auto">
          <a:xfrm>
            <a:off x="684213" y="5229225"/>
            <a:ext cx="3455987" cy="360363"/>
          </a:xfrm>
          <a:prstGeom prst="rect">
            <a:avLst/>
          </a:prstGeom>
          <a:noFill/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it-IT"/>
          </a:p>
        </p:txBody>
      </p:sp>
      <p:sp>
        <p:nvSpPr>
          <p:cNvPr id="13321" name="Rectangle 9"/>
          <p:cNvSpPr>
            <a:spLocks noChangeArrowheads="1"/>
          </p:cNvSpPr>
          <p:nvPr/>
        </p:nvSpPr>
        <p:spPr bwMode="auto">
          <a:xfrm>
            <a:off x="468313" y="3284538"/>
            <a:ext cx="863600" cy="1655762"/>
          </a:xfrm>
          <a:prstGeom prst="rect">
            <a:avLst/>
          </a:prstGeom>
          <a:noFill/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it-IT"/>
          </a:p>
        </p:txBody>
      </p:sp>
      <p:sp>
        <p:nvSpPr>
          <p:cNvPr id="13322" name="Rectangle 10"/>
          <p:cNvSpPr>
            <a:spLocks noChangeArrowheads="1"/>
          </p:cNvSpPr>
          <p:nvPr/>
        </p:nvSpPr>
        <p:spPr bwMode="auto">
          <a:xfrm>
            <a:off x="684213" y="2997200"/>
            <a:ext cx="719137" cy="144463"/>
          </a:xfrm>
          <a:prstGeom prst="rect">
            <a:avLst/>
          </a:prstGeom>
          <a:noFill/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it-IT"/>
          </a:p>
        </p:txBody>
      </p:sp>
      <p:sp>
        <p:nvSpPr>
          <p:cNvPr id="13323" name="Rectangle 11"/>
          <p:cNvSpPr>
            <a:spLocks noChangeArrowheads="1"/>
          </p:cNvSpPr>
          <p:nvPr/>
        </p:nvSpPr>
        <p:spPr bwMode="auto">
          <a:xfrm>
            <a:off x="468313" y="3429000"/>
            <a:ext cx="719137" cy="144463"/>
          </a:xfrm>
          <a:prstGeom prst="rect">
            <a:avLst/>
          </a:prstGeom>
          <a:noFill/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it-IT"/>
          </a:p>
        </p:txBody>
      </p:sp>
      <p:sp>
        <p:nvSpPr>
          <p:cNvPr id="13324" name="Text Box 12"/>
          <p:cNvSpPr txBox="1">
            <a:spLocks noChangeArrowheads="1"/>
          </p:cNvSpPr>
          <p:nvPr/>
        </p:nvSpPr>
        <p:spPr bwMode="auto">
          <a:xfrm>
            <a:off x="971550" y="1341438"/>
            <a:ext cx="1223963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it-IT"/>
          </a:p>
        </p:txBody>
      </p:sp>
      <p:sp>
        <p:nvSpPr>
          <p:cNvPr id="13326" name="Text Box 14"/>
          <p:cNvSpPr txBox="1">
            <a:spLocks noChangeArrowheads="1"/>
          </p:cNvSpPr>
          <p:nvPr/>
        </p:nvSpPr>
        <p:spPr bwMode="auto">
          <a:xfrm>
            <a:off x="468313" y="1484313"/>
            <a:ext cx="92442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it-IT" dirty="0" err="1" smtClean="0"/>
              <a:t>TopNav</a:t>
            </a:r>
            <a:endParaRPr lang="it-IT" dirty="0"/>
          </a:p>
        </p:txBody>
      </p:sp>
      <p:sp>
        <p:nvSpPr>
          <p:cNvPr id="13327" name="Line 15"/>
          <p:cNvSpPr>
            <a:spLocks noChangeShapeType="1"/>
          </p:cNvSpPr>
          <p:nvPr/>
        </p:nvSpPr>
        <p:spPr bwMode="auto">
          <a:xfrm>
            <a:off x="827088" y="1844675"/>
            <a:ext cx="0" cy="863600"/>
          </a:xfrm>
          <a:prstGeom prst="line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endParaRPr lang="it-IT"/>
          </a:p>
        </p:txBody>
      </p:sp>
      <p:sp>
        <p:nvSpPr>
          <p:cNvPr id="13328" name="Text Box 16"/>
          <p:cNvSpPr txBox="1">
            <a:spLocks noChangeArrowheads="1"/>
          </p:cNvSpPr>
          <p:nvPr/>
        </p:nvSpPr>
        <p:spPr bwMode="auto">
          <a:xfrm>
            <a:off x="2051050" y="1484313"/>
            <a:ext cx="12001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it-IT"/>
              <a:t>Page/Link</a:t>
            </a:r>
          </a:p>
        </p:txBody>
      </p:sp>
      <p:sp>
        <p:nvSpPr>
          <p:cNvPr id="13329" name="Text Box 17"/>
          <p:cNvSpPr txBox="1">
            <a:spLocks noChangeArrowheads="1"/>
          </p:cNvSpPr>
          <p:nvPr/>
        </p:nvSpPr>
        <p:spPr bwMode="auto">
          <a:xfrm>
            <a:off x="2051050" y="6092825"/>
            <a:ext cx="83708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it-IT" dirty="0" err="1"/>
              <a:t>F</a:t>
            </a:r>
            <a:r>
              <a:rPr lang="it-IT" dirty="0" err="1" smtClean="0"/>
              <a:t>ooter</a:t>
            </a:r>
            <a:endParaRPr lang="it-IT" dirty="0"/>
          </a:p>
        </p:txBody>
      </p:sp>
      <p:sp>
        <p:nvSpPr>
          <p:cNvPr id="13330" name="Text Box 18"/>
          <p:cNvSpPr txBox="1">
            <a:spLocks noChangeArrowheads="1"/>
          </p:cNvSpPr>
          <p:nvPr/>
        </p:nvSpPr>
        <p:spPr bwMode="auto">
          <a:xfrm>
            <a:off x="179388" y="6165850"/>
            <a:ext cx="97815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it-IT" dirty="0" err="1" smtClean="0"/>
              <a:t>SideNav</a:t>
            </a:r>
            <a:endParaRPr lang="it-IT" dirty="0"/>
          </a:p>
        </p:txBody>
      </p:sp>
      <p:sp>
        <p:nvSpPr>
          <p:cNvPr id="13331" name="Line 19"/>
          <p:cNvSpPr>
            <a:spLocks noChangeShapeType="1"/>
          </p:cNvSpPr>
          <p:nvPr/>
        </p:nvSpPr>
        <p:spPr bwMode="auto">
          <a:xfrm flipV="1">
            <a:off x="611188" y="4941888"/>
            <a:ext cx="0" cy="1295400"/>
          </a:xfrm>
          <a:prstGeom prst="line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endParaRPr lang="it-IT"/>
          </a:p>
        </p:txBody>
      </p:sp>
      <p:sp>
        <p:nvSpPr>
          <p:cNvPr id="13332" name="Line 20"/>
          <p:cNvSpPr>
            <a:spLocks noChangeShapeType="1"/>
          </p:cNvSpPr>
          <p:nvPr/>
        </p:nvSpPr>
        <p:spPr bwMode="auto">
          <a:xfrm flipV="1">
            <a:off x="2339975" y="5589588"/>
            <a:ext cx="0" cy="647700"/>
          </a:xfrm>
          <a:prstGeom prst="line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endParaRPr lang="it-IT"/>
          </a:p>
        </p:txBody>
      </p:sp>
      <p:sp>
        <p:nvSpPr>
          <p:cNvPr id="13333" name="Line 21"/>
          <p:cNvSpPr>
            <a:spLocks noChangeShapeType="1"/>
          </p:cNvSpPr>
          <p:nvPr/>
        </p:nvSpPr>
        <p:spPr bwMode="auto">
          <a:xfrm flipH="1">
            <a:off x="1258888" y="1844675"/>
            <a:ext cx="1152525" cy="1223963"/>
          </a:xfrm>
          <a:prstGeom prst="line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endParaRPr lang="it-IT"/>
          </a:p>
        </p:txBody>
      </p:sp>
      <p:sp>
        <p:nvSpPr>
          <p:cNvPr id="13334" name="Line 22"/>
          <p:cNvSpPr>
            <a:spLocks noChangeShapeType="1"/>
          </p:cNvSpPr>
          <p:nvPr/>
        </p:nvSpPr>
        <p:spPr bwMode="auto">
          <a:xfrm flipH="1">
            <a:off x="1187450" y="1844675"/>
            <a:ext cx="1584325" cy="1728788"/>
          </a:xfrm>
          <a:prstGeom prst="line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779869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4795978" y="1104106"/>
            <a:ext cx="8103516" cy="1325563"/>
          </a:xfrm>
        </p:spPr>
        <p:txBody>
          <a:bodyPr/>
          <a:lstStyle/>
          <a:p>
            <a:r>
              <a:rPr lang="it-IT" smtClean="0"/>
              <a:t>Render Page</a:t>
            </a:r>
            <a:endParaRPr lang="it-IT" dirty="0"/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sz="half" idx="2"/>
          </p:nvPr>
        </p:nvSpPr>
        <p:spPr>
          <a:xfrm>
            <a:off x="4711700" y="2564606"/>
            <a:ext cx="4244975" cy="4525963"/>
          </a:xfrm>
        </p:spPr>
        <p:txBody>
          <a:bodyPr/>
          <a:lstStyle/>
          <a:p>
            <a:r>
              <a:rPr lang="it-IT" smtClean="0"/>
              <a:t>Page</a:t>
            </a:r>
            <a:r>
              <a:rPr lang="it-IT" sz="2800" smtClean="0"/>
              <a:t>/Layout</a:t>
            </a:r>
          </a:p>
          <a:p>
            <a:pPr lvl="1"/>
            <a:r>
              <a:rPr lang="it-IT" sz="2400" smtClean="0"/>
              <a:t>Call</a:t>
            </a:r>
          </a:p>
          <a:p>
            <a:pPr lvl="2"/>
            <a:r>
              <a:rPr lang="it-IT" sz="2000" smtClean="0"/>
              <a:t>Page/Detail</a:t>
            </a:r>
          </a:p>
          <a:p>
            <a:pPr lvl="1"/>
            <a:r>
              <a:rPr lang="it-IT" sz="2400" smtClean="0"/>
              <a:t>For each children</a:t>
            </a:r>
          </a:p>
          <a:p>
            <a:pPr lvl="2"/>
            <a:r>
              <a:rPr lang="it-IT" sz="2000" smtClean="0"/>
              <a:t>Call News/Summary</a:t>
            </a:r>
          </a:p>
          <a:p>
            <a:pPr lvl="3">
              <a:buFontTx/>
              <a:buNone/>
            </a:pPr>
            <a:endParaRPr lang="it-IT" sz="1800" dirty="0"/>
          </a:p>
        </p:txBody>
      </p:sp>
      <p:pic>
        <p:nvPicPr>
          <p:cNvPr id="20484" name="Picture 4" descr="site_home"/>
          <p:cNvPicPr>
            <a:picLocks noGrp="1" noChangeAspect="1" noChangeArrowheads="1"/>
          </p:cNvPicPr>
          <p:nvPr>
            <p:ph type="body"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7200" y="2220913"/>
            <a:ext cx="4038600" cy="3282950"/>
          </a:xfrm>
          <a:noFill/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20488" name="Rectangle 8"/>
          <p:cNvSpPr>
            <a:spLocks noChangeArrowheads="1"/>
          </p:cNvSpPr>
          <p:nvPr/>
        </p:nvSpPr>
        <p:spPr bwMode="auto">
          <a:xfrm>
            <a:off x="1258888" y="3213100"/>
            <a:ext cx="3455987" cy="2087563"/>
          </a:xfrm>
          <a:prstGeom prst="rect">
            <a:avLst/>
          </a:prstGeom>
          <a:noFill/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it-IT"/>
          </a:p>
        </p:txBody>
      </p:sp>
      <p:sp>
        <p:nvSpPr>
          <p:cNvPr id="20489" name="Rectangle 9"/>
          <p:cNvSpPr>
            <a:spLocks noChangeArrowheads="1"/>
          </p:cNvSpPr>
          <p:nvPr/>
        </p:nvSpPr>
        <p:spPr bwMode="auto">
          <a:xfrm>
            <a:off x="1476375" y="3357563"/>
            <a:ext cx="2879725" cy="647700"/>
          </a:xfrm>
          <a:prstGeom prst="rect">
            <a:avLst/>
          </a:prstGeom>
          <a:noFill/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it-IT"/>
          </a:p>
        </p:txBody>
      </p:sp>
      <p:sp>
        <p:nvSpPr>
          <p:cNvPr id="20490" name="Rectangle 10"/>
          <p:cNvSpPr>
            <a:spLocks noChangeArrowheads="1"/>
          </p:cNvSpPr>
          <p:nvPr/>
        </p:nvSpPr>
        <p:spPr bwMode="auto">
          <a:xfrm>
            <a:off x="1476375" y="4005263"/>
            <a:ext cx="2879725" cy="576262"/>
          </a:xfrm>
          <a:prstGeom prst="rect">
            <a:avLst/>
          </a:prstGeom>
          <a:noFill/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it-IT"/>
          </a:p>
        </p:txBody>
      </p:sp>
      <p:sp>
        <p:nvSpPr>
          <p:cNvPr id="20491" name="Rectangle 11"/>
          <p:cNvSpPr>
            <a:spLocks noChangeArrowheads="1"/>
          </p:cNvSpPr>
          <p:nvPr/>
        </p:nvSpPr>
        <p:spPr bwMode="auto">
          <a:xfrm>
            <a:off x="1476375" y="4581525"/>
            <a:ext cx="2879725" cy="576263"/>
          </a:xfrm>
          <a:prstGeom prst="rect">
            <a:avLst/>
          </a:prstGeom>
          <a:noFill/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it-IT"/>
          </a:p>
        </p:txBody>
      </p:sp>
      <p:sp>
        <p:nvSpPr>
          <p:cNvPr id="20492" name="Text Box 12"/>
          <p:cNvSpPr txBox="1">
            <a:spLocks noChangeArrowheads="1"/>
          </p:cNvSpPr>
          <p:nvPr/>
        </p:nvSpPr>
        <p:spPr bwMode="auto">
          <a:xfrm>
            <a:off x="879475" y="1504950"/>
            <a:ext cx="13652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it-IT" dirty="0"/>
              <a:t>Page/</a:t>
            </a:r>
            <a:r>
              <a:rPr lang="it-IT" dirty="0" err="1"/>
              <a:t>Detail</a:t>
            </a:r>
            <a:endParaRPr lang="it-IT" dirty="0"/>
          </a:p>
        </p:txBody>
      </p:sp>
      <p:sp>
        <p:nvSpPr>
          <p:cNvPr id="20493" name="Line 13"/>
          <p:cNvSpPr>
            <a:spLocks noChangeShapeType="1"/>
          </p:cNvSpPr>
          <p:nvPr/>
        </p:nvSpPr>
        <p:spPr bwMode="auto">
          <a:xfrm>
            <a:off x="1331913" y="1916113"/>
            <a:ext cx="431800" cy="1296987"/>
          </a:xfrm>
          <a:prstGeom prst="line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endParaRPr lang="it-IT"/>
          </a:p>
        </p:txBody>
      </p:sp>
      <p:sp>
        <p:nvSpPr>
          <p:cNvPr id="20494" name="Text Box 14"/>
          <p:cNvSpPr txBox="1">
            <a:spLocks noChangeArrowheads="1"/>
          </p:cNvSpPr>
          <p:nvPr/>
        </p:nvSpPr>
        <p:spPr bwMode="auto">
          <a:xfrm>
            <a:off x="447675" y="6040438"/>
            <a:ext cx="171553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it-IT" dirty="0" smtClean="0"/>
              <a:t>News/</a:t>
            </a:r>
            <a:r>
              <a:rPr lang="it-IT" dirty="0" err="1" smtClean="0"/>
              <a:t>Summary</a:t>
            </a:r>
            <a:endParaRPr lang="it-IT" dirty="0"/>
          </a:p>
        </p:txBody>
      </p:sp>
      <p:sp>
        <p:nvSpPr>
          <p:cNvPr id="20495" name="Line 15"/>
          <p:cNvSpPr>
            <a:spLocks noChangeShapeType="1"/>
          </p:cNvSpPr>
          <p:nvPr/>
        </p:nvSpPr>
        <p:spPr bwMode="auto">
          <a:xfrm flipV="1">
            <a:off x="827088" y="3716338"/>
            <a:ext cx="649287" cy="2305050"/>
          </a:xfrm>
          <a:prstGeom prst="line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it-IT"/>
          </a:p>
        </p:txBody>
      </p:sp>
      <p:sp>
        <p:nvSpPr>
          <p:cNvPr id="20496" name="Line 16"/>
          <p:cNvSpPr>
            <a:spLocks noChangeShapeType="1"/>
          </p:cNvSpPr>
          <p:nvPr/>
        </p:nvSpPr>
        <p:spPr bwMode="auto">
          <a:xfrm flipV="1">
            <a:off x="1042988" y="4437063"/>
            <a:ext cx="433387" cy="1584325"/>
          </a:xfrm>
          <a:prstGeom prst="line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it-IT"/>
          </a:p>
        </p:txBody>
      </p:sp>
      <p:sp>
        <p:nvSpPr>
          <p:cNvPr id="20497" name="Line 17"/>
          <p:cNvSpPr>
            <a:spLocks noChangeShapeType="1"/>
          </p:cNvSpPr>
          <p:nvPr/>
        </p:nvSpPr>
        <p:spPr bwMode="auto">
          <a:xfrm flipV="1">
            <a:off x="1258888" y="5157788"/>
            <a:ext cx="288925" cy="863600"/>
          </a:xfrm>
          <a:prstGeom prst="line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250655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>
          <a:xfrm>
            <a:off x="4451089" y="997621"/>
            <a:ext cx="4485093" cy="1325563"/>
          </a:xfrm>
        </p:spPr>
        <p:txBody>
          <a:bodyPr/>
          <a:lstStyle/>
          <a:p>
            <a:r>
              <a:rPr lang="it-IT" dirty="0"/>
              <a:t>Render </a:t>
            </a:r>
            <a:r>
              <a:rPr lang="it-IT" dirty="0" err="1"/>
              <a:t>Summary</a:t>
            </a:r>
            <a:endParaRPr lang="it-IT" dirty="0"/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it-IT" sz="2800" dirty="0"/>
              <a:t>Call</a:t>
            </a:r>
            <a:br>
              <a:rPr lang="it-IT" sz="2800" dirty="0"/>
            </a:br>
            <a:r>
              <a:rPr lang="it-IT" sz="2800" dirty="0" smtClean="0"/>
              <a:t>Image/</a:t>
            </a:r>
            <a:r>
              <a:rPr lang="it-IT" sz="2800" dirty="0" err="1" smtClean="0"/>
              <a:t>Summary</a:t>
            </a:r>
            <a:endParaRPr lang="it-IT" sz="2800" dirty="0"/>
          </a:p>
          <a:p>
            <a:r>
              <a:rPr lang="it-IT" sz="2800" dirty="0"/>
              <a:t>Call </a:t>
            </a:r>
            <a:br>
              <a:rPr lang="it-IT" sz="2800" dirty="0"/>
            </a:br>
            <a:r>
              <a:rPr lang="it-IT" dirty="0" smtClean="0"/>
              <a:t>News</a:t>
            </a:r>
            <a:r>
              <a:rPr lang="it-IT" sz="2800" dirty="0" smtClean="0"/>
              <a:t>/Link</a:t>
            </a:r>
            <a:endParaRPr lang="it-IT" sz="2800" dirty="0"/>
          </a:p>
        </p:txBody>
      </p:sp>
      <p:pic>
        <p:nvPicPr>
          <p:cNvPr id="21508" name="Picture 4" descr="site_home"/>
          <p:cNvPicPr>
            <a:picLocks noGrp="1" noChangeAspect="1" noChangeArrowheads="1"/>
          </p:cNvPicPr>
          <p:nvPr>
            <p:ph type="body"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7200" y="2220913"/>
            <a:ext cx="4038600" cy="3282950"/>
          </a:xfrm>
          <a:noFill/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21509" name="Rectangle 5"/>
          <p:cNvSpPr>
            <a:spLocks noChangeArrowheads="1"/>
          </p:cNvSpPr>
          <p:nvPr/>
        </p:nvSpPr>
        <p:spPr bwMode="auto">
          <a:xfrm>
            <a:off x="1258888" y="3213100"/>
            <a:ext cx="3455987" cy="2087563"/>
          </a:xfrm>
          <a:prstGeom prst="rect">
            <a:avLst/>
          </a:prstGeom>
          <a:noFill/>
          <a:ln>
            <a:solidFill>
              <a:schemeClr val="bg1"/>
            </a:solidFill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it-IT"/>
          </a:p>
        </p:txBody>
      </p:sp>
      <p:sp>
        <p:nvSpPr>
          <p:cNvPr id="21510" name="Rectangle 6"/>
          <p:cNvSpPr>
            <a:spLocks noChangeArrowheads="1"/>
          </p:cNvSpPr>
          <p:nvPr/>
        </p:nvSpPr>
        <p:spPr bwMode="auto">
          <a:xfrm>
            <a:off x="1476375" y="3284538"/>
            <a:ext cx="2879725" cy="792162"/>
          </a:xfrm>
          <a:prstGeom prst="rect">
            <a:avLst/>
          </a:prstGeom>
          <a:noFill/>
          <a:ln>
            <a:solidFill>
              <a:schemeClr val="bg1"/>
            </a:solidFill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it-IT"/>
          </a:p>
        </p:txBody>
      </p:sp>
      <p:sp>
        <p:nvSpPr>
          <p:cNvPr id="21514" name="Rectangle 10"/>
          <p:cNvSpPr>
            <a:spLocks noChangeArrowheads="1"/>
          </p:cNvSpPr>
          <p:nvPr/>
        </p:nvSpPr>
        <p:spPr bwMode="auto">
          <a:xfrm>
            <a:off x="1547813" y="3429000"/>
            <a:ext cx="431800" cy="504825"/>
          </a:xfrm>
          <a:prstGeom prst="rect">
            <a:avLst/>
          </a:prstGeom>
          <a:noFill/>
          <a:ln>
            <a:solidFill>
              <a:schemeClr val="bg1"/>
            </a:solidFill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it-IT"/>
          </a:p>
        </p:txBody>
      </p:sp>
      <p:sp>
        <p:nvSpPr>
          <p:cNvPr id="21515" name="Rectangle 11"/>
          <p:cNvSpPr>
            <a:spLocks noChangeArrowheads="1"/>
          </p:cNvSpPr>
          <p:nvPr/>
        </p:nvSpPr>
        <p:spPr bwMode="auto">
          <a:xfrm>
            <a:off x="1835150" y="3860800"/>
            <a:ext cx="719138" cy="144463"/>
          </a:xfrm>
          <a:prstGeom prst="rect">
            <a:avLst/>
          </a:prstGeom>
          <a:noFill/>
          <a:ln>
            <a:solidFill>
              <a:schemeClr val="bg1"/>
            </a:solidFill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it-IT"/>
          </a:p>
        </p:txBody>
      </p:sp>
      <p:sp>
        <p:nvSpPr>
          <p:cNvPr id="21516" name="Text Box 12"/>
          <p:cNvSpPr txBox="1">
            <a:spLocks noChangeArrowheads="1"/>
          </p:cNvSpPr>
          <p:nvPr/>
        </p:nvSpPr>
        <p:spPr bwMode="auto">
          <a:xfrm>
            <a:off x="1331913" y="1557338"/>
            <a:ext cx="1779654" cy="369332"/>
          </a:xfrm>
          <a:prstGeom prst="rect">
            <a:avLst/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it-IT" dirty="0" smtClean="0"/>
              <a:t>Image/</a:t>
            </a:r>
            <a:r>
              <a:rPr lang="it-IT" dirty="0" err="1" smtClean="0"/>
              <a:t>Summary</a:t>
            </a:r>
            <a:endParaRPr lang="it-IT" dirty="0"/>
          </a:p>
        </p:txBody>
      </p:sp>
      <p:sp>
        <p:nvSpPr>
          <p:cNvPr id="21517" name="Text Box 13"/>
          <p:cNvSpPr txBox="1">
            <a:spLocks noChangeArrowheads="1"/>
          </p:cNvSpPr>
          <p:nvPr/>
        </p:nvSpPr>
        <p:spPr bwMode="auto">
          <a:xfrm>
            <a:off x="1476375" y="5876925"/>
            <a:ext cx="1192955" cy="369332"/>
          </a:xfrm>
          <a:prstGeom prst="rect">
            <a:avLst/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it-IT" dirty="0" smtClean="0"/>
              <a:t>News/Link</a:t>
            </a:r>
            <a:endParaRPr lang="it-IT" dirty="0"/>
          </a:p>
        </p:txBody>
      </p:sp>
      <p:sp>
        <p:nvSpPr>
          <p:cNvPr id="21518" name="Line 14"/>
          <p:cNvSpPr>
            <a:spLocks noChangeShapeType="1"/>
          </p:cNvSpPr>
          <p:nvPr/>
        </p:nvSpPr>
        <p:spPr bwMode="auto">
          <a:xfrm flipH="1">
            <a:off x="1908175" y="1844675"/>
            <a:ext cx="719138" cy="1584325"/>
          </a:xfrm>
          <a:prstGeom prst="line">
            <a:avLst/>
          </a:prstGeom>
          <a:ln>
            <a:solidFill>
              <a:schemeClr val="bg1"/>
            </a:solidFill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endParaRPr lang="it-IT"/>
          </a:p>
        </p:txBody>
      </p:sp>
      <p:sp>
        <p:nvSpPr>
          <p:cNvPr id="21519" name="Line 15"/>
          <p:cNvSpPr>
            <a:spLocks noChangeShapeType="1"/>
          </p:cNvSpPr>
          <p:nvPr/>
        </p:nvSpPr>
        <p:spPr bwMode="auto">
          <a:xfrm flipV="1">
            <a:off x="1979613" y="4005263"/>
            <a:ext cx="288925" cy="1944687"/>
          </a:xfrm>
          <a:prstGeom prst="line">
            <a:avLst/>
          </a:prstGeom>
          <a:ln>
            <a:solidFill>
              <a:schemeClr val="bg1"/>
            </a:solidFill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613771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Templates &amp; </a:t>
            </a:r>
            <a:r>
              <a:rPr lang="it-IT" dirty="0" err="1" smtClean="0"/>
              <a:t>CSElements</a:t>
            </a:r>
            <a:endParaRPr lang="it-IT" dirty="0"/>
          </a:p>
        </p:txBody>
      </p:sp>
      <p:sp>
        <p:nvSpPr>
          <p:cNvPr id="22533" name="Rectangle 5"/>
          <p:cNvSpPr>
            <a:spLocks noGrp="1" noChangeArrowheads="1"/>
          </p:cNvSpPr>
          <p:nvPr>
            <p:ph type="body" sz="half" idx="1"/>
          </p:nvPr>
        </p:nvSpPr>
        <p:spPr/>
        <p:txBody>
          <a:bodyPr>
            <a:normAutofit/>
          </a:bodyPr>
          <a:lstStyle/>
          <a:p>
            <a:r>
              <a:rPr lang="it-IT" sz="2800" dirty="0" err="1" smtClean="0"/>
              <a:t>Wrapper</a:t>
            </a:r>
            <a:endParaRPr lang="it-IT" sz="2800" dirty="0" smtClean="0"/>
          </a:p>
          <a:p>
            <a:r>
              <a:rPr lang="it-IT" sz="2800" dirty="0" smtClean="0"/>
              <a:t>Page/Layout</a:t>
            </a:r>
          </a:p>
          <a:p>
            <a:r>
              <a:rPr lang="it-IT" dirty="0" smtClean="0"/>
              <a:t>News/Layout</a:t>
            </a:r>
            <a:endParaRPr lang="it-IT" sz="2800" dirty="0"/>
          </a:p>
          <a:p>
            <a:endParaRPr lang="it-IT" sz="2800" dirty="0"/>
          </a:p>
          <a:p>
            <a:r>
              <a:rPr lang="it-IT" sz="2800" dirty="0" err="1" smtClean="0"/>
              <a:t>TopNav</a:t>
            </a:r>
            <a:endParaRPr lang="it-IT" sz="2800" dirty="0"/>
          </a:p>
          <a:p>
            <a:r>
              <a:rPr lang="it-IT" sz="2800" dirty="0" err="1" smtClean="0"/>
              <a:t>SideNav</a:t>
            </a:r>
            <a:endParaRPr lang="it-IT" sz="2800" dirty="0"/>
          </a:p>
          <a:p>
            <a:r>
              <a:rPr lang="it-IT" sz="2800" dirty="0" err="1" smtClean="0"/>
              <a:t>Footer</a:t>
            </a:r>
            <a:endParaRPr lang="it-IT" sz="2800" dirty="0"/>
          </a:p>
          <a:p>
            <a:pPr>
              <a:buFontTx/>
              <a:buNone/>
            </a:pPr>
            <a:endParaRPr lang="it-IT" sz="2800" dirty="0"/>
          </a:p>
          <a:p>
            <a:endParaRPr lang="it-IT" sz="2800" dirty="0"/>
          </a:p>
        </p:txBody>
      </p:sp>
      <p:sp>
        <p:nvSpPr>
          <p:cNvPr id="22534" name="Rectangle 6"/>
          <p:cNvSpPr>
            <a:spLocks noGrp="1" noChangeArrowheads="1"/>
          </p:cNvSpPr>
          <p:nvPr>
            <p:ph type="body" sz="half" idx="2"/>
          </p:nvPr>
        </p:nvSpPr>
        <p:spPr>
          <a:xfrm>
            <a:off x="4906387" y="2112913"/>
            <a:ext cx="4978400" cy="4525963"/>
          </a:xfrm>
        </p:spPr>
        <p:txBody>
          <a:bodyPr>
            <a:normAutofit lnSpcReduction="10000"/>
          </a:bodyPr>
          <a:lstStyle/>
          <a:p>
            <a:r>
              <a:rPr lang="it-IT" dirty="0"/>
              <a:t>Page/</a:t>
            </a:r>
            <a:r>
              <a:rPr lang="it-IT" dirty="0" err="1"/>
              <a:t>Detail</a:t>
            </a:r>
            <a:endParaRPr lang="it-IT" dirty="0"/>
          </a:p>
          <a:p>
            <a:r>
              <a:rPr lang="it-IT" dirty="0"/>
              <a:t>Page/Link</a:t>
            </a:r>
          </a:p>
          <a:p>
            <a:pPr marL="0" indent="0">
              <a:buNone/>
            </a:pPr>
            <a:endParaRPr lang="it-IT" dirty="0"/>
          </a:p>
          <a:p>
            <a:r>
              <a:rPr lang="it-IT" sz="2800" dirty="0" smtClean="0"/>
              <a:t>News/</a:t>
            </a:r>
            <a:r>
              <a:rPr lang="it-IT" sz="2800" dirty="0" err="1" smtClean="0"/>
              <a:t>Detail</a:t>
            </a:r>
            <a:endParaRPr lang="it-IT" sz="2800" dirty="0"/>
          </a:p>
          <a:p>
            <a:r>
              <a:rPr lang="it-IT" sz="2800" dirty="0" smtClean="0"/>
              <a:t>News/Link</a:t>
            </a:r>
            <a:endParaRPr lang="it-IT" sz="2800" dirty="0"/>
          </a:p>
          <a:p>
            <a:r>
              <a:rPr lang="it-IT" sz="2800" dirty="0" smtClean="0"/>
              <a:t>News/</a:t>
            </a:r>
            <a:r>
              <a:rPr lang="it-IT" sz="2800" dirty="0" err="1" smtClean="0"/>
              <a:t>Summary</a:t>
            </a:r>
            <a:endParaRPr lang="it-IT" sz="2800" dirty="0"/>
          </a:p>
          <a:p>
            <a:pPr>
              <a:buFontTx/>
              <a:buNone/>
            </a:pPr>
            <a:endParaRPr lang="it-IT" sz="2800" dirty="0"/>
          </a:p>
          <a:p>
            <a:r>
              <a:rPr lang="it-IT" sz="2800" dirty="0" smtClean="0"/>
              <a:t>Image/</a:t>
            </a:r>
            <a:r>
              <a:rPr lang="it-IT" sz="2800" dirty="0" err="1" smtClean="0"/>
              <a:t>Detail</a:t>
            </a:r>
            <a:endParaRPr lang="it-IT" sz="2800" dirty="0"/>
          </a:p>
          <a:p>
            <a:r>
              <a:rPr lang="it-IT" sz="2800" dirty="0" smtClean="0"/>
              <a:t>Image/</a:t>
            </a:r>
            <a:r>
              <a:rPr lang="it-IT" sz="2800" dirty="0" err="1" smtClean="0"/>
              <a:t>Summary</a:t>
            </a:r>
            <a:endParaRPr lang="it-IT" sz="2800" dirty="0"/>
          </a:p>
        </p:txBody>
      </p:sp>
    </p:spTree>
    <p:extLst>
      <p:ext uri="{BB962C8B-B14F-4D97-AF65-F5344CB8AC3E}">
        <p14:creationId xmlns:p14="http://schemas.microsoft.com/office/powerpoint/2010/main" val="24370994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 smtClean="0"/>
              <a:t/>
            </a:r>
            <a:br>
              <a:rPr lang="it-IT" dirty="0" smtClean="0"/>
            </a:br>
            <a:r>
              <a:rPr lang="it-IT" dirty="0" smtClean="0"/>
              <a:t>Test Drive </a:t>
            </a:r>
            <a:r>
              <a:rPr lang="it-IT" dirty="0" err="1" smtClean="0"/>
              <a:t>Sites</a:t>
            </a:r>
            <a:r>
              <a:rPr lang="it-IT" dirty="0" smtClean="0"/>
              <a:t/>
            </a:r>
            <a:br>
              <a:rPr lang="it-IT" dirty="0" smtClean="0"/>
            </a:br>
            <a:r>
              <a:rPr lang="it-IT" dirty="0"/>
              <a:t>UI </a:t>
            </a:r>
            <a:r>
              <a:rPr lang="it-IT" dirty="0" smtClean="0"/>
              <a:t>and Development </a:t>
            </a:r>
            <a:r>
              <a:rPr lang="it-IT" dirty="0" err="1" smtClean="0"/>
              <a:t>tools</a:t>
            </a:r>
            <a:endParaRPr lang="it-IT" dirty="0"/>
          </a:p>
        </p:txBody>
      </p:sp>
      <p:sp>
        <p:nvSpPr>
          <p:cNvPr id="7" name="Sottotitolo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 smtClean="0"/>
              <a:t>Let's</a:t>
            </a:r>
            <a:r>
              <a:rPr lang="it-IT" dirty="0" smtClean="0"/>
              <a:t> </a:t>
            </a:r>
            <a:r>
              <a:rPr lang="it-IT" dirty="0" err="1" smtClean="0"/>
              <a:t>see</a:t>
            </a:r>
            <a:r>
              <a:rPr lang="it-IT" dirty="0" smtClean="0"/>
              <a:t> </a:t>
            </a:r>
            <a:r>
              <a:rPr lang="it-IT" dirty="0" err="1" smtClean="0"/>
              <a:t>how</a:t>
            </a:r>
            <a:r>
              <a:rPr lang="it-IT" dirty="0" smtClean="0"/>
              <a:t> </a:t>
            </a:r>
            <a:r>
              <a:rPr lang="it-IT" dirty="0" err="1" smtClean="0"/>
              <a:t>it</a:t>
            </a:r>
            <a:r>
              <a:rPr lang="it-IT" dirty="0" smtClean="0"/>
              <a:t> </a:t>
            </a:r>
            <a:r>
              <a:rPr lang="it-IT" dirty="0" err="1" smtClean="0"/>
              <a:t>works</a:t>
            </a:r>
            <a:endParaRPr lang="it-IT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77457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Contributor Interface - Form</a:t>
            </a:r>
            <a:endParaRPr lang="it-IT" dirty="0"/>
          </a:p>
        </p:txBody>
      </p:sp>
      <p:pic>
        <p:nvPicPr>
          <p:cNvPr id="5" name="Segnaposto contenuto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02121" y="2554288"/>
            <a:ext cx="5739757" cy="4073525"/>
          </a:xfrm>
          <a:prstGeom prst="rect">
            <a:avLst/>
          </a:prstGeo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84242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Contributor Interface - Visual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9" name="Immagin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1902" y="2281287"/>
            <a:ext cx="6140196" cy="4299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2573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Contributor Interface - Slot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0429" y="2281287"/>
            <a:ext cx="5779008" cy="4046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5729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Admin</a:t>
            </a:r>
            <a:r>
              <a:rPr lang="it-IT" dirty="0" smtClean="0"/>
              <a:t> Interface</a:t>
            </a:r>
            <a:endParaRPr lang="it-IT" dirty="0"/>
          </a:p>
        </p:txBody>
      </p:sp>
      <p:pic>
        <p:nvPicPr>
          <p:cNvPr id="7" name="Segnaposto contenuto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51938" y="2554288"/>
            <a:ext cx="5040124" cy="4073525"/>
          </a:xfrm>
          <a:prstGeom prst="rect">
            <a:avLst/>
          </a:prstGeo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58575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o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Prerequisites</a:t>
            </a:r>
            <a:r>
              <a:rPr lang="it-IT" dirty="0"/>
              <a:t> for </a:t>
            </a:r>
            <a:r>
              <a:rPr lang="it-IT" dirty="0" err="1"/>
              <a:t>AgileSites</a:t>
            </a:r>
            <a:r>
              <a:rPr lang="it-IT" dirty="0"/>
              <a:t> </a:t>
            </a:r>
            <a:r>
              <a:rPr lang="it-IT" dirty="0" smtClean="0"/>
              <a:t>3.11</a:t>
            </a:r>
            <a:endParaRPr lang="it-IT" dirty="0"/>
          </a:p>
        </p:txBody>
      </p:sp>
      <p:sp>
        <p:nvSpPr>
          <p:cNvPr id="8" name="Segnaposto contenuto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smtClean="0"/>
              <a:t>IMPORTANT: </a:t>
            </a:r>
          </a:p>
          <a:p>
            <a:pPr lvl="1"/>
            <a:r>
              <a:rPr lang="it-IT" dirty="0" err="1" smtClean="0"/>
              <a:t>Install</a:t>
            </a:r>
            <a:r>
              <a:rPr lang="it-IT" dirty="0" smtClean="0"/>
              <a:t> JAVA 1.7 JDK (</a:t>
            </a:r>
            <a:r>
              <a:rPr lang="it-IT" dirty="0" err="1" smtClean="0"/>
              <a:t>Sites</a:t>
            </a:r>
            <a:r>
              <a:rPr lang="it-IT" dirty="0" smtClean="0"/>
              <a:t> 11g </a:t>
            </a:r>
            <a:r>
              <a:rPr lang="it-IT" dirty="0" err="1" smtClean="0"/>
              <a:t>does</a:t>
            </a:r>
            <a:r>
              <a:rPr lang="it-IT" dirty="0" smtClean="0"/>
              <a:t> </a:t>
            </a:r>
            <a:r>
              <a:rPr lang="it-IT" dirty="0" err="1" smtClean="0"/>
              <a:t>not</a:t>
            </a:r>
            <a:r>
              <a:rPr lang="it-IT" dirty="0" smtClean="0"/>
              <a:t> work with Java 8)</a:t>
            </a:r>
          </a:p>
          <a:p>
            <a:pPr lvl="1"/>
            <a:r>
              <a:rPr lang="it-IT" dirty="0" err="1" smtClean="0"/>
              <a:t>ensure</a:t>
            </a:r>
            <a:r>
              <a:rPr lang="it-IT" dirty="0" smtClean="0"/>
              <a:t> JAVA_HOME </a:t>
            </a:r>
            <a:r>
              <a:rPr lang="it-IT" dirty="0" err="1" smtClean="0"/>
              <a:t>points</a:t>
            </a:r>
            <a:r>
              <a:rPr lang="it-IT" dirty="0" smtClean="0"/>
              <a:t> to the </a:t>
            </a:r>
            <a:r>
              <a:rPr lang="it-IT" dirty="0" err="1" smtClean="0"/>
              <a:t>Jdk</a:t>
            </a:r>
            <a:r>
              <a:rPr lang="it-IT" dirty="0" smtClean="0"/>
              <a:t> 1.7</a:t>
            </a:r>
          </a:p>
          <a:p>
            <a:r>
              <a:rPr lang="it-IT" dirty="0" err="1" smtClean="0"/>
              <a:t>Install</a:t>
            </a:r>
            <a:r>
              <a:rPr lang="it-IT" dirty="0" smtClean="0"/>
              <a:t> </a:t>
            </a:r>
            <a:r>
              <a:rPr lang="it-IT" dirty="0" err="1" smtClean="0"/>
              <a:t>sbt</a:t>
            </a:r>
            <a:r>
              <a:rPr lang="it-IT" dirty="0" smtClean="0"/>
              <a:t> </a:t>
            </a:r>
          </a:p>
          <a:p>
            <a:pPr lvl="1"/>
            <a:r>
              <a:rPr lang="it-IT" dirty="0" smtClean="0"/>
              <a:t>http://</a:t>
            </a:r>
            <a:r>
              <a:rPr lang="it-IT" dirty="0" err="1" smtClean="0"/>
              <a:t>www.scala-sbt.org</a:t>
            </a:r>
            <a:endParaRPr lang="it-IT" dirty="0" smtClean="0"/>
          </a:p>
          <a:p>
            <a:pPr lvl="2"/>
            <a:r>
              <a:rPr lang="it-IT" dirty="0" err="1" smtClean="0"/>
              <a:t>Quick</a:t>
            </a:r>
            <a:r>
              <a:rPr lang="it-IT" dirty="0" smtClean="0"/>
              <a:t> test: start SBT and </a:t>
            </a:r>
            <a:r>
              <a:rPr lang="it-IT" dirty="0" err="1" smtClean="0"/>
              <a:t>check</a:t>
            </a:r>
            <a:r>
              <a:rPr lang="it-IT" dirty="0" smtClean="0"/>
              <a:t> </a:t>
            </a:r>
            <a:r>
              <a:rPr lang="it-IT" dirty="0" err="1" smtClean="0"/>
              <a:t>you</a:t>
            </a:r>
            <a:r>
              <a:rPr lang="it-IT" dirty="0" smtClean="0"/>
              <a:t> </a:t>
            </a:r>
            <a:r>
              <a:rPr lang="it-IT" dirty="0" err="1" smtClean="0"/>
              <a:t>have</a:t>
            </a:r>
            <a:r>
              <a:rPr lang="it-IT" dirty="0" smtClean="0"/>
              <a:t> java 1.7 with</a:t>
            </a:r>
          </a:p>
          <a:p>
            <a:pPr marL="914400" lvl="2" indent="0">
              <a:buNone/>
            </a:pPr>
            <a:endParaRPr lang="it-IT" dirty="0"/>
          </a:p>
          <a:p>
            <a:pPr marL="914400" lvl="2" indent="0">
              <a:buNone/>
            </a:pPr>
            <a:r>
              <a:rPr lang="it-IT" dirty="0" err="1" smtClean="0"/>
              <a:t>eval</a:t>
            </a:r>
            <a:r>
              <a:rPr lang="it-IT" dirty="0" smtClean="0"/>
              <a:t> </a:t>
            </a:r>
            <a:r>
              <a:rPr lang="it-IT" dirty="0" err="1" smtClean="0"/>
              <a:t>sys.props</a:t>
            </a:r>
            <a:r>
              <a:rPr lang="it-IT" dirty="0" smtClean="0"/>
              <a:t>("</a:t>
            </a:r>
            <a:r>
              <a:rPr lang="it-IT" dirty="0" err="1" smtClean="0"/>
              <a:t>java.version</a:t>
            </a:r>
            <a:r>
              <a:rPr lang="it-IT" dirty="0" smtClean="0"/>
              <a:t>")</a:t>
            </a:r>
          </a:p>
          <a:p>
            <a:pPr lvl="1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01579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The </a:t>
            </a:r>
            <a:r>
              <a:rPr lang="it-IT" dirty="0" err="1" smtClean="0"/>
              <a:t>Hidden</a:t>
            </a:r>
            <a:r>
              <a:rPr lang="it-IT" dirty="0" smtClean="0"/>
              <a:t> </a:t>
            </a:r>
            <a:r>
              <a:rPr lang="it-IT" dirty="0" err="1" smtClean="0"/>
              <a:t>Secrets</a:t>
            </a:r>
            <a:r>
              <a:rPr lang="it-IT" dirty="0" smtClean="0"/>
              <a:t/>
            </a:r>
            <a:br>
              <a:rPr lang="it-IT" dirty="0" smtClean="0"/>
            </a:br>
            <a:r>
              <a:rPr lang="it-IT" dirty="0" smtClean="0"/>
              <a:t>of the Zen Master</a:t>
            </a:r>
            <a:endParaRPr lang="it-IT" dirty="0"/>
          </a:p>
        </p:txBody>
      </p:sp>
      <p:sp>
        <p:nvSpPr>
          <p:cNvPr id="5" name="Segnaposto testo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 smtClean="0"/>
              <a:t>What</a:t>
            </a:r>
            <a:r>
              <a:rPr lang="it-IT" dirty="0" smtClean="0"/>
              <a:t> </a:t>
            </a:r>
            <a:r>
              <a:rPr lang="it-IT" dirty="0" err="1" smtClean="0"/>
              <a:t>you</a:t>
            </a:r>
            <a:r>
              <a:rPr lang="it-IT" dirty="0" smtClean="0"/>
              <a:t> </a:t>
            </a:r>
            <a:r>
              <a:rPr lang="it-IT" dirty="0" err="1" smtClean="0"/>
              <a:t>always</a:t>
            </a:r>
            <a:r>
              <a:rPr lang="it-IT" dirty="0" smtClean="0"/>
              <a:t> </a:t>
            </a:r>
            <a:r>
              <a:rPr lang="it-IT" dirty="0" err="1" smtClean="0"/>
              <a:t>asked</a:t>
            </a:r>
            <a:r>
              <a:rPr lang="it-IT" dirty="0" smtClean="0"/>
              <a:t> </a:t>
            </a:r>
            <a:r>
              <a:rPr lang="it-IT" dirty="0" err="1" smtClean="0"/>
              <a:t>about</a:t>
            </a:r>
            <a:r>
              <a:rPr lang="it-IT" dirty="0" smtClean="0"/>
              <a:t> </a:t>
            </a:r>
            <a:r>
              <a:rPr lang="it-IT" dirty="0" err="1" smtClean="0"/>
              <a:t>it</a:t>
            </a:r>
            <a:r>
              <a:rPr lang="it-IT" dirty="0" smtClean="0"/>
              <a:t> </a:t>
            </a:r>
            <a:br>
              <a:rPr lang="it-IT" dirty="0" smtClean="0"/>
            </a:br>
            <a:r>
              <a:rPr lang="it-IT" dirty="0" smtClean="0"/>
              <a:t>and no-</a:t>
            </a:r>
            <a:r>
              <a:rPr lang="it-IT" dirty="0" err="1" smtClean="0"/>
              <a:t>one</a:t>
            </a:r>
            <a:r>
              <a:rPr lang="it-IT" dirty="0" smtClean="0"/>
              <a:t> </a:t>
            </a:r>
            <a:r>
              <a:rPr lang="it-IT" dirty="0" err="1" smtClean="0"/>
              <a:t>told</a:t>
            </a:r>
            <a:r>
              <a:rPr lang="it-IT" dirty="0" smtClean="0"/>
              <a:t> </a:t>
            </a:r>
            <a:r>
              <a:rPr lang="it-IT" dirty="0" err="1" smtClean="0"/>
              <a:t>you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55900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o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Installing</a:t>
            </a:r>
            <a:r>
              <a:rPr lang="it-IT" dirty="0" smtClean="0"/>
              <a:t> </a:t>
            </a:r>
            <a:r>
              <a:rPr lang="it-IT" dirty="0" err="1" smtClean="0"/>
              <a:t>AgileSites</a:t>
            </a:r>
            <a:r>
              <a:rPr lang="it-IT" dirty="0" smtClean="0"/>
              <a:t> 3.11</a:t>
            </a:r>
            <a:endParaRPr lang="it-IT" dirty="0"/>
          </a:p>
        </p:txBody>
      </p:sp>
      <p:sp>
        <p:nvSpPr>
          <p:cNvPr id="8" name="Segnaposto contenuto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smtClean="0"/>
              <a:t>Clone the starter kit</a:t>
            </a:r>
          </a:p>
          <a:p>
            <a:pPr lvl="1"/>
            <a:r>
              <a:rPr lang="it-IT" dirty="0" err="1" smtClean="0"/>
              <a:t>git</a:t>
            </a:r>
            <a:r>
              <a:rPr lang="it-IT" dirty="0" smtClean="0"/>
              <a:t> clone </a:t>
            </a:r>
            <a:r>
              <a:rPr lang="it-IT" dirty="0" err="1" smtClean="0"/>
              <a:t>https</a:t>
            </a:r>
            <a:r>
              <a:rPr lang="it-IT" dirty="0" smtClean="0"/>
              <a:t>://</a:t>
            </a:r>
            <a:r>
              <a:rPr lang="it-IT" dirty="0" err="1" smtClean="0"/>
              <a:t>github.com</a:t>
            </a:r>
            <a:r>
              <a:rPr lang="it-IT" dirty="0" smtClean="0"/>
              <a:t>/</a:t>
            </a:r>
            <a:r>
              <a:rPr lang="it-IT" dirty="0" err="1" smtClean="0"/>
              <a:t>sciabarra</a:t>
            </a:r>
            <a:r>
              <a:rPr lang="it-IT" dirty="0" smtClean="0"/>
              <a:t>/AgileSites3-starter starter</a:t>
            </a:r>
          </a:p>
          <a:p>
            <a:pPr lvl="1"/>
            <a:r>
              <a:rPr lang="it-IT" dirty="0" smtClean="0"/>
              <a:t>cd starter ; </a:t>
            </a:r>
            <a:r>
              <a:rPr lang="it-IT" dirty="0" err="1" smtClean="0"/>
              <a:t>sbt</a:t>
            </a:r>
            <a:endParaRPr lang="it-IT" dirty="0" smtClean="0"/>
          </a:p>
          <a:p>
            <a:pPr lvl="1"/>
            <a:r>
              <a:rPr lang="it-IT" dirty="0" err="1" smtClean="0"/>
              <a:t>sitesDownload</a:t>
            </a:r>
            <a:r>
              <a:rPr lang="it-IT" dirty="0" smtClean="0"/>
              <a:t> &lt;username&gt; &lt;password&gt;</a:t>
            </a:r>
          </a:p>
          <a:p>
            <a:pPr lvl="1"/>
            <a:r>
              <a:rPr lang="it-IT" dirty="0" err="1" smtClean="0"/>
              <a:t>sitesInstall</a:t>
            </a:r>
            <a:endParaRPr lang="it-IT" dirty="0" smtClean="0"/>
          </a:p>
          <a:p>
            <a:pPr marL="457200" lvl="1" indent="0">
              <a:buNone/>
            </a:pPr>
            <a:endParaRPr lang="it-IT" dirty="0"/>
          </a:p>
          <a:p>
            <a:r>
              <a:rPr lang="it-IT" dirty="0" smtClean="0"/>
              <a:t>And </a:t>
            </a:r>
            <a:r>
              <a:rPr lang="it-IT" dirty="0" err="1" smtClean="0"/>
              <a:t>you</a:t>
            </a:r>
            <a:r>
              <a:rPr lang="it-IT" dirty="0" smtClean="0"/>
              <a:t> </a:t>
            </a:r>
            <a:r>
              <a:rPr lang="it-IT" dirty="0" err="1" smtClean="0"/>
              <a:t>have</a:t>
            </a:r>
            <a:r>
              <a:rPr lang="it-IT" dirty="0" smtClean="0"/>
              <a:t> </a:t>
            </a:r>
            <a:r>
              <a:rPr lang="it-IT" dirty="0" err="1" smtClean="0"/>
              <a:t>sites</a:t>
            </a:r>
            <a:r>
              <a:rPr lang="it-IT" dirty="0" smtClean="0"/>
              <a:t> up and </a:t>
            </a:r>
            <a:r>
              <a:rPr lang="it-IT" dirty="0" err="1" smtClean="0"/>
              <a:t>running</a:t>
            </a:r>
            <a:endParaRPr lang="it-IT" dirty="0" smtClean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8267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/>
            </a:r>
            <a:br>
              <a:rPr lang="it-IT" dirty="0" smtClean="0"/>
            </a:br>
            <a:r>
              <a:rPr lang="it-IT" dirty="0" smtClean="0"/>
              <a:t>ABC of </a:t>
            </a:r>
            <a:r>
              <a:rPr lang="it-IT" dirty="0" err="1" smtClean="0"/>
              <a:t>Element</a:t>
            </a:r>
            <a:r>
              <a:rPr lang="it-IT" dirty="0" smtClean="0"/>
              <a:t> Development</a:t>
            </a:r>
            <a:endParaRPr lang="it-IT" dirty="0"/>
          </a:p>
        </p:txBody>
      </p:sp>
      <p:sp>
        <p:nvSpPr>
          <p:cNvPr id="6" name="Segnaposto testo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smtClean="0"/>
              <a:t>Time to start </a:t>
            </a:r>
            <a:r>
              <a:rPr lang="it-IT" dirty="0" err="1" smtClean="0"/>
              <a:t>getting</a:t>
            </a:r>
            <a:r>
              <a:rPr lang="it-IT" dirty="0" smtClean="0"/>
              <a:t> </a:t>
            </a:r>
            <a:r>
              <a:rPr lang="it-IT" dirty="0" err="1" smtClean="0"/>
              <a:t>hands</a:t>
            </a:r>
            <a:r>
              <a:rPr lang="it-IT" dirty="0" smtClean="0"/>
              <a:t> </a:t>
            </a:r>
            <a:r>
              <a:rPr lang="it-IT" dirty="0" err="1" smtClean="0"/>
              <a:t>dirty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13113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Sites</a:t>
            </a:r>
            <a:r>
              <a:rPr lang="it-IT" dirty="0" smtClean="0"/>
              <a:t> </a:t>
            </a:r>
            <a:r>
              <a:rPr lang="it-IT" dirty="0" err="1" smtClean="0"/>
              <a:t>Elements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614136" y="2554663"/>
            <a:ext cx="7886700" cy="4072379"/>
          </a:xfrm>
        </p:spPr>
        <p:txBody>
          <a:bodyPr>
            <a:normAutofit fontScale="92500" lnSpcReduction="10000"/>
          </a:bodyPr>
          <a:lstStyle/>
          <a:p>
            <a:r>
              <a:rPr lang="it-IT" dirty="0" err="1" smtClean="0"/>
              <a:t>You</a:t>
            </a:r>
            <a:r>
              <a:rPr lang="it-IT" dirty="0" smtClean="0"/>
              <a:t> do </a:t>
            </a:r>
            <a:r>
              <a:rPr lang="it-IT" dirty="0" err="1" smtClean="0"/>
              <a:t>development</a:t>
            </a:r>
            <a:r>
              <a:rPr lang="it-IT" dirty="0" smtClean="0"/>
              <a:t> in </a:t>
            </a:r>
            <a:r>
              <a:rPr lang="it-IT" dirty="0" err="1" smtClean="0"/>
              <a:t>Sites</a:t>
            </a:r>
            <a:r>
              <a:rPr lang="it-IT" dirty="0" smtClean="0"/>
              <a:t> </a:t>
            </a:r>
            <a:r>
              <a:rPr lang="it-IT" dirty="0"/>
              <a:t/>
            </a:r>
            <a:br>
              <a:rPr lang="it-IT" dirty="0"/>
            </a:br>
            <a:r>
              <a:rPr lang="it-IT" dirty="0" err="1" smtClean="0"/>
              <a:t>using</a:t>
            </a:r>
            <a:r>
              <a:rPr lang="it-IT" dirty="0" smtClean="0"/>
              <a:t> Java Server </a:t>
            </a:r>
            <a:r>
              <a:rPr lang="it-IT" dirty="0" err="1" smtClean="0"/>
              <a:t>Pages</a:t>
            </a:r>
            <a:r>
              <a:rPr lang="it-IT" dirty="0" smtClean="0"/>
              <a:t> or </a:t>
            </a:r>
            <a:r>
              <a:rPr lang="it-IT" dirty="0" err="1" smtClean="0"/>
              <a:t>Groovy</a:t>
            </a:r>
            <a:endParaRPr lang="it-IT" dirty="0"/>
          </a:p>
          <a:p>
            <a:r>
              <a:rPr lang="it-IT" dirty="0" err="1" smtClean="0"/>
              <a:t>JavaServer</a:t>
            </a:r>
            <a:r>
              <a:rPr lang="it-IT" dirty="0" smtClean="0"/>
              <a:t> </a:t>
            </a:r>
            <a:r>
              <a:rPr lang="it-IT" dirty="0" err="1" smtClean="0"/>
              <a:t>Pages</a:t>
            </a:r>
            <a:endParaRPr lang="it-IT" dirty="0" smtClean="0"/>
          </a:p>
          <a:p>
            <a:pPr lvl="1"/>
            <a:r>
              <a:rPr lang="it-IT" dirty="0" err="1" smtClean="0"/>
              <a:t>Sites</a:t>
            </a:r>
            <a:r>
              <a:rPr lang="it-IT" dirty="0" smtClean="0"/>
              <a:t> </a:t>
            </a:r>
            <a:r>
              <a:rPr lang="it-IT" dirty="0" err="1" smtClean="0"/>
              <a:t>has</a:t>
            </a:r>
            <a:r>
              <a:rPr lang="it-IT" dirty="0" smtClean="0"/>
              <a:t> a </a:t>
            </a:r>
            <a:r>
              <a:rPr lang="it-IT" dirty="0" err="1" smtClean="0"/>
              <a:t>proprietary</a:t>
            </a:r>
            <a:r>
              <a:rPr lang="it-IT" dirty="0" smtClean="0"/>
              <a:t> </a:t>
            </a:r>
            <a:r>
              <a:rPr lang="it-IT" dirty="0" err="1" smtClean="0"/>
              <a:t>tag</a:t>
            </a:r>
            <a:r>
              <a:rPr lang="it-IT" dirty="0" smtClean="0"/>
              <a:t> </a:t>
            </a:r>
            <a:r>
              <a:rPr lang="it-IT" dirty="0" err="1" smtClean="0"/>
              <a:t>library</a:t>
            </a:r>
            <a:endParaRPr lang="it-IT" dirty="0" smtClean="0"/>
          </a:p>
          <a:p>
            <a:pPr lvl="1"/>
            <a:r>
              <a:rPr lang="it-IT" dirty="0" smtClean="0"/>
              <a:t>Output </a:t>
            </a:r>
            <a:r>
              <a:rPr lang="it-IT" dirty="0" err="1" smtClean="0"/>
              <a:t>is</a:t>
            </a:r>
            <a:r>
              <a:rPr lang="it-IT" dirty="0" smtClean="0"/>
              <a:t> </a:t>
            </a:r>
            <a:r>
              <a:rPr lang="it-IT" u="sng" dirty="0" err="1" smtClean="0"/>
              <a:t>Buffered</a:t>
            </a:r>
            <a:r>
              <a:rPr lang="it-IT" dirty="0" smtClean="0"/>
              <a:t> </a:t>
            </a:r>
          </a:p>
          <a:p>
            <a:pPr lvl="1"/>
            <a:r>
              <a:rPr lang="it-IT" dirty="0" smtClean="0"/>
              <a:t>Output </a:t>
            </a:r>
            <a:r>
              <a:rPr lang="it-IT" dirty="0" err="1" smtClean="0"/>
              <a:t>is</a:t>
            </a:r>
            <a:r>
              <a:rPr lang="it-IT" dirty="0" smtClean="0"/>
              <a:t> the </a:t>
            </a:r>
            <a:r>
              <a:rPr lang="it-IT" u="sng" dirty="0" err="1" smtClean="0"/>
              <a:t>Cached</a:t>
            </a:r>
            <a:endParaRPr lang="it-IT" u="sng" dirty="0" smtClean="0"/>
          </a:p>
          <a:p>
            <a:r>
              <a:rPr lang="it-IT" dirty="0" err="1" smtClean="0"/>
              <a:t>Groovy</a:t>
            </a:r>
            <a:r>
              <a:rPr lang="it-IT" dirty="0" smtClean="0"/>
              <a:t> (+</a:t>
            </a:r>
            <a:r>
              <a:rPr lang="it-IT" dirty="0" err="1" smtClean="0"/>
              <a:t>AgileSites</a:t>
            </a:r>
            <a:r>
              <a:rPr lang="it-IT" dirty="0" smtClean="0"/>
              <a:t>)</a:t>
            </a:r>
            <a:endParaRPr lang="it-IT" dirty="0"/>
          </a:p>
          <a:p>
            <a:pPr lvl="1"/>
            <a:r>
              <a:rPr lang="it-IT" dirty="0" err="1" smtClean="0"/>
              <a:t>Groovy</a:t>
            </a:r>
            <a:r>
              <a:rPr lang="it-IT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99% </a:t>
            </a:r>
            <a:r>
              <a:rPr lang="it-IT" dirty="0" err="1" smtClean="0"/>
              <a:t>like</a:t>
            </a:r>
            <a:r>
              <a:rPr lang="it-IT" dirty="0" smtClean="0"/>
              <a:t> Java (</a:t>
            </a:r>
            <a:r>
              <a:rPr lang="it-IT" dirty="0" err="1" smtClean="0"/>
              <a:t>except</a:t>
            </a:r>
            <a:r>
              <a:rPr lang="it-IT" dirty="0" smtClean="0"/>
              <a:t> </a:t>
            </a:r>
            <a:r>
              <a:rPr lang="it-IT" dirty="0" err="1" smtClean="0"/>
              <a:t>it</a:t>
            </a:r>
            <a:r>
              <a:rPr lang="it-IT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</a:t>
            </a:r>
            <a:r>
              <a:rPr lang="it-IT" dirty="0" err="1" smtClean="0"/>
              <a:t>slower</a:t>
            </a:r>
            <a:r>
              <a:rPr lang="it-IT" dirty="0" smtClean="0"/>
              <a:t>)</a:t>
            </a:r>
          </a:p>
          <a:p>
            <a:pPr lvl="2"/>
            <a:r>
              <a:rPr lang="it-IT" dirty="0" err="1" smtClean="0"/>
              <a:t>It</a:t>
            </a:r>
            <a:r>
              <a:rPr lang="it-IT" dirty="0" smtClean="0"/>
              <a:t> </a:t>
            </a:r>
            <a:r>
              <a:rPr lang="it-IT" dirty="0" err="1" smtClean="0"/>
              <a:t>does</a:t>
            </a:r>
            <a:r>
              <a:rPr lang="it-IT" dirty="0" smtClean="0"/>
              <a:t> </a:t>
            </a:r>
            <a:r>
              <a:rPr lang="it-IT" dirty="0" err="1" smtClean="0"/>
              <a:t>not</a:t>
            </a:r>
            <a:r>
              <a:rPr lang="it-IT" dirty="0" smtClean="0"/>
              <a:t> </a:t>
            </a:r>
            <a:r>
              <a:rPr lang="it-IT" dirty="0" err="1" smtClean="0"/>
              <a:t>matter</a:t>
            </a:r>
            <a:r>
              <a:rPr lang="it-IT" dirty="0" smtClean="0"/>
              <a:t> </a:t>
            </a:r>
            <a:r>
              <a:rPr lang="it-IT" dirty="0" err="1" smtClean="0"/>
              <a:t>because</a:t>
            </a:r>
            <a:r>
              <a:rPr lang="it-IT" dirty="0" smtClean="0"/>
              <a:t> in </a:t>
            </a:r>
            <a:r>
              <a:rPr lang="it-IT" dirty="0" err="1" smtClean="0"/>
              <a:t>Sites</a:t>
            </a:r>
            <a:r>
              <a:rPr lang="it-IT" dirty="0" smtClean="0"/>
              <a:t> </a:t>
            </a:r>
            <a:r>
              <a:rPr lang="it-IT" dirty="0" err="1" smtClean="0"/>
              <a:t>everything</a:t>
            </a:r>
            <a:r>
              <a:rPr lang="it-IT" dirty="0" smtClean="0"/>
              <a:t> </a:t>
            </a:r>
            <a:r>
              <a:rPr lang="it-IT" dirty="0" err="1" smtClean="0"/>
              <a:t>should</a:t>
            </a:r>
            <a:r>
              <a:rPr lang="it-IT" dirty="0" smtClean="0"/>
              <a:t> be </a:t>
            </a:r>
            <a:r>
              <a:rPr lang="it-IT" dirty="0" err="1" smtClean="0"/>
              <a:t>cached</a:t>
            </a:r>
            <a:endParaRPr lang="it-IT" dirty="0" smtClean="0"/>
          </a:p>
          <a:p>
            <a:pPr lvl="1"/>
            <a:r>
              <a:rPr lang="it-IT" dirty="0"/>
              <a:t>http://</a:t>
            </a:r>
            <a:r>
              <a:rPr lang="it-IT" dirty="0" smtClean="0"/>
              <a:t>groovy.codehaus.org/Differences+from+Java</a:t>
            </a:r>
          </a:p>
          <a:p>
            <a:pPr lvl="1"/>
            <a:r>
              <a:rPr lang="it-IT" dirty="0" smtClean="0"/>
              <a:t>Plus a </a:t>
            </a:r>
            <a:r>
              <a:rPr lang="it-IT" dirty="0" err="1" smtClean="0"/>
              <a:t>number</a:t>
            </a:r>
            <a:r>
              <a:rPr lang="it-IT" dirty="0" smtClean="0"/>
              <a:t> of </a:t>
            </a:r>
            <a:r>
              <a:rPr lang="it-IT" dirty="0" err="1" smtClean="0"/>
              <a:t>nice</a:t>
            </a:r>
            <a:r>
              <a:rPr lang="it-IT" dirty="0" smtClean="0"/>
              <a:t> </a:t>
            </a:r>
            <a:r>
              <a:rPr lang="it-IT" dirty="0" err="1" smtClean="0"/>
              <a:t>extensions</a:t>
            </a:r>
            <a:endParaRPr lang="it-IT" dirty="0" smtClean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37334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Templates &amp; </a:t>
            </a:r>
            <a:r>
              <a:rPr lang="it-IT" dirty="0" err="1" smtClean="0"/>
              <a:t>CSElement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 err="1" smtClean="0"/>
              <a:t>It</a:t>
            </a:r>
            <a:r>
              <a:rPr lang="it-IT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an </a:t>
            </a:r>
            <a:r>
              <a:rPr lang="it-IT" dirty="0" err="1" smtClean="0"/>
              <a:t>Asset</a:t>
            </a:r>
            <a:r>
              <a:rPr lang="it-IT" dirty="0" smtClean="0"/>
              <a:t> holding an </a:t>
            </a:r>
            <a:r>
              <a:rPr lang="it-IT" dirty="0" err="1" smtClean="0"/>
              <a:t>Element</a:t>
            </a:r>
            <a:endParaRPr lang="it-IT" dirty="0" smtClean="0"/>
          </a:p>
          <a:p>
            <a:pPr marL="685800" lvl="2">
              <a:spcBef>
                <a:spcPts val="1000"/>
              </a:spcBef>
            </a:pPr>
            <a:r>
              <a:rPr lang="it-IT" dirty="0" err="1" smtClean="0"/>
              <a:t>It</a:t>
            </a:r>
            <a:r>
              <a:rPr lang="it-IT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</a:t>
            </a:r>
            <a:r>
              <a:rPr lang="it-IT" dirty="0" err="1" smtClean="0"/>
              <a:t>Publishable</a:t>
            </a:r>
            <a:endParaRPr lang="it-IT" dirty="0" smtClean="0"/>
          </a:p>
          <a:p>
            <a:pPr lvl="1"/>
            <a:r>
              <a:rPr lang="it-IT" dirty="0" err="1" smtClean="0"/>
              <a:t>It</a:t>
            </a:r>
            <a:r>
              <a:rPr lang="it-IT" dirty="0" smtClean="0"/>
              <a:t> </a:t>
            </a:r>
            <a:r>
              <a:rPr lang="it-IT" dirty="0" err="1" smtClean="0"/>
              <a:t>contains</a:t>
            </a:r>
            <a:r>
              <a:rPr lang="it-IT" dirty="0" smtClean="0"/>
              <a:t> meta </a:t>
            </a:r>
            <a:r>
              <a:rPr lang="it-IT" u="sng" dirty="0" smtClean="0"/>
              <a:t>data</a:t>
            </a:r>
          </a:p>
          <a:p>
            <a:pPr lvl="1"/>
            <a:r>
              <a:rPr lang="it-IT" dirty="0" err="1" smtClean="0"/>
              <a:t>It</a:t>
            </a:r>
            <a:r>
              <a:rPr lang="it-IT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UNCACHED</a:t>
            </a:r>
          </a:p>
          <a:p>
            <a:r>
              <a:rPr lang="it-IT" dirty="0" smtClean="0"/>
              <a:t>Use for </a:t>
            </a:r>
            <a:r>
              <a:rPr lang="it-IT" dirty="0" err="1" smtClean="0"/>
              <a:t>rendering</a:t>
            </a:r>
            <a:r>
              <a:rPr lang="it-IT" dirty="0" smtClean="0"/>
              <a:t> </a:t>
            </a:r>
            <a:r>
              <a:rPr lang="it-IT" dirty="0" err="1" smtClean="0"/>
              <a:t>logic</a:t>
            </a:r>
            <a:r>
              <a:rPr lang="it-IT" dirty="0" smtClean="0"/>
              <a:t> </a:t>
            </a:r>
            <a:r>
              <a:rPr lang="it-IT" dirty="0" err="1" smtClean="0"/>
              <a:t>that</a:t>
            </a:r>
            <a:r>
              <a:rPr lang="it-IT" dirty="0" smtClean="0"/>
              <a:t> </a:t>
            </a:r>
            <a:r>
              <a:rPr lang="it-IT" dirty="0" err="1" smtClean="0"/>
              <a:t>embed</a:t>
            </a:r>
            <a:r>
              <a:rPr lang="it-IT" dirty="0" smtClean="0"/>
              <a:t> html in the </a:t>
            </a:r>
            <a:r>
              <a:rPr lang="it-IT" dirty="0" err="1" smtClean="0"/>
              <a:t>caller</a:t>
            </a:r>
            <a:endParaRPr lang="it-IT" dirty="0"/>
          </a:p>
        </p:txBody>
      </p:sp>
      <p:sp>
        <p:nvSpPr>
          <p:cNvPr id="5" name="Segnaposto contenuto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it-IT" dirty="0" smtClean="0"/>
              <a:t>In </a:t>
            </a:r>
            <a:r>
              <a:rPr lang="it-IT" dirty="0" err="1" smtClean="0"/>
              <a:t>is</a:t>
            </a:r>
            <a:r>
              <a:rPr lang="it-IT" dirty="0" smtClean="0"/>
              <a:t> an </a:t>
            </a:r>
            <a:r>
              <a:rPr lang="it-IT" dirty="0" err="1" smtClean="0"/>
              <a:t>Asset</a:t>
            </a:r>
            <a:r>
              <a:rPr lang="it-IT" dirty="0" smtClean="0"/>
              <a:t> holding an </a:t>
            </a:r>
            <a:r>
              <a:rPr lang="it-IT" dirty="0" err="1" smtClean="0"/>
              <a:t>Element</a:t>
            </a:r>
            <a:r>
              <a:rPr lang="it-IT" dirty="0" smtClean="0"/>
              <a:t> </a:t>
            </a:r>
          </a:p>
          <a:p>
            <a:pPr lvl="1"/>
            <a:r>
              <a:rPr lang="it-IT" dirty="0" err="1" smtClean="0"/>
              <a:t>It</a:t>
            </a:r>
            <a:r>
              <a:rPr lang="it-IT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</a:t>
            </a:r>
            <a:r>
              <a:rPr lang="it-IT" dirty="0" err="1" smtClean="0"/>
              <a:t>Publishable</a:t>
            </a:r>
            <a:endParaRPr lang="it-IT" dirty="0" smtClean="0"/>
          </a:p>
          <a:p>
            <a:pPr lvl="1"/>
            <a:r>
              <a:rPr lang="it-IT" dirty="0" err="1" smtClean="0"/>
              <a:t>It</a:t>
            </a:r>
            <a:r>
              <a:rPr lang="it-IT" dirty="0" smtClean="0"/>
              <a:t> </a:t>
            </a:r>
            <a:r>
              <a:rPr lang="it-IT" dirty="0" err="1" smtClean="0"/>
              <a:t>contains</a:t>
            </a:r>
            <a:r>
              <a:rPr lang="it-IT" dirty="0" smtClean="0"/>
              <a:t> meta data</a:t>
            </a:r>
          </a:p>
          <a:p>
            <a:pPr lvl="1"/>
            <a:r>
              <a:rPr lang="it-IT" dirty="0" err="1" smtClean="0"/>
              <a:t>It</a:t>
            </a:r>
            <a:r>
              <a:rPr lang="it-IT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CACHED</a:t>
            </a:r>
          </a:p>
          <a:p>
            <a:r>
              <a:rPr lang="it-IT" dirty="0" smtClean="0"/>
              <a:t>Use for </a:t>
            </a:r>
            <a:r>
              <a:rPr lang="it-IT" dirty="0" err="1" smtClean="0"/>
              <a:t>rendering</a:t>
            </a:r>
            <a:r>
              <a:rPr lang="it-IT" dirty="0" smtClean="0"/>
              <a:t> </a:t>
            </a:r>
            <a:r>
              <a:rPr lang="it-IT" dirty="0" err="1" smtClean="0"/>
              <a:t>logic</a:t>
            </a:r>
            <a:r>
              <a:rPr lang="it-IT" dirty="0" smtClean="0"/>
              <a:t> </a:t>
            </a:r>
            <a:r>
              <a:rPr lang="it-IT" dirty="0" err="1" smtClean="0"/>
              <a:t>that</a:t>
            </a:r>
            <a:r>
              <a:rPr lang="it-IT" dirty="0" smtClean="0"/>
              <a:t> create separate </a:t>
            </a:r>
            <a:r>
              <a:rPr lang="it-IT" dirty="0" err="1" smtClean="0"/>
              <a:t>Pagelets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30401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 smtClean="0"/>
              <a:t>A </a:t>
            </a:r>
            <a:r>
              <a:rPr lang="it-IT" dirty="0" err="1" smtClean="0"/>
              <a:t>generic</a:t>
            </a:r>
            <a:r>
              <a:rPr lang="it-IT" dirty="0" smtClean="0"/>
              <a:t> JSP</a:t>
            </a:r>
            <a:endParaRPr lang="it-IT" dirty="0"/>
          </a:p>
        </p:txBody>
      </p:sp>
      <p:pic>
        <p:nvPicPr>
          <p:cNvPr id="11" name="Segnaposto contenuto 10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28650" y="3149600"/>
            <a:ext cx="3886200" cy="2627086"/>
          </a:xfrm>
          <a:prstGeom prst="rect">
            <a:avLst/>
          </a:prstGeom>
        </p:spPr>
      </p:pic>
      <p:pic>
        <p:nvPicPr>
          <p:cNvPr id="12" name="Segnaposto contenuto 11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846638" y="3149600"/>
            <a:ext cx="3886200" cy="2627086"/>
          </a:xfrm>
          <a:prstGeom prst="rect">
            <a:avLst/>
          </a:prstGeo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13" name="CasellaDiTesto 12"/>
          <p:cNvSpPr txBox="1"/>
          <p:nvPr/>
        </p:nvSpPr>
        <p:spPr>
          <a:xfrm>
            <a:off x="1741714" y="2627179"/>
            <a:ext cx="2068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 smtClean="0"/>
              <a:t>Mandatory</a:t>
            </a:r>
            <a:r>
              <a:rPr lang="it-IT" dirty="0" smtClean="0"/>
              <a:t> </a:t>
            </a:r>
            <a:r>
              <a:rPr lang="it-IT" dirty="0" err="1" smtClean="0"/>
              <a:t>imports</a:t>
            </a:r>
            <a:endParaRPr lang="it-IT" dirty="0"/>
          </a:p>
        </p:txBody>
      </p:sp>
      <p:sp>
        <p:nvSpPr>
          <p:cNvPr id="14" name="CasellaDiTesto 13"/>
          <p:cNvSpPr txBox="1"/>
          <p:nvPr/>
        </p:nvSpPr>
        <p:spPr>
          <a:xfrm>
            <a:off x="5515429" y="2627179"/>
            <a:ext cx="28568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 smtClean="0"/>
              <a:t>Where</a:t>
            </a:r>
            <a:r>
              <a:rPr lang="it-IT" dirty="0" smtClean="0"/>
              <a:t> </a:t>
            </a:r>
            <a:r>
              <a:rPr lang="it-IT" dirty="0" err="1" smtClean="0"/>
              <a:t>your</a:t>
            </a:r>
            <a:r>
              <a:rPr lang="it-IT" dirty="0" smtClean="0"/>
              <a:t> code </a:t>
            </a:r>
            <a:r>
              <a:rPr lang="it-IT" dirty="0" err="1" smtClean="0"/>
              <a:t>should</a:t>
            </a:r>
            <a:r>
              <a:rPr lang="it-IT" dirty="0" smtClean="0"/>
              <a:t> go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9873220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The </a:t>
            </a:r>
            <a:r>
              <a:rPr lang="it-IT" dirty="0" err="1" smtClean="0"/>
              <a:t>ubitiquous</a:t>
            </a:r>
            <a:r>
              <a:rPr lang="it-IT" dirty="0" smtClean="0"/>
              <a:t> ICS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it-IT" dirty="0" smtClean="0"/>
              <a:t>ICS </a:t>
            </a:r>
            <a:r>
              <a:rPr lang="it-IT" dirty="0" err="1" smtClean="0"/>
              <a:t>is</a:t>
            </a:r>
            <a:r>
              <a:rPr lang="it-IT" dirty="0" smtClean="0"/>
              <a:t> the Interface to Content Server</a:t>
            </a:r>
          </a:p>
          <a:p>
            <a:pPr lvl="1"/>
            <a:r>
              <a:rPr lang="it-IT" dirty="0" smtClean="0"/>
              <a:t>A </a:t>
            </a:r>
            <a:r>
              <a:rPr lang="it-IT" dirty="0" err="1" smtClean="0"/>
              <a:t>facade</a:t>
            </a:r>
            <a:r>
              <a:rPr lang="it-IT" dirty="0" smtClean="0"/>
              <a:t> </a:t>
            </a:r>
            <a:r>
              <a:rPr lang="it-IT" dirty="0" err="1" smtClean="0"/>
              <a:t>used</a:t>
            </a:r>
            <a:r>
              <a:rPr lang="it-IT" dirty="0" smtClean="0"/>
              <a:t> for </a:t>
            </a:r>
            <a:r>
              <a:rPr lang="it-IT" dirty="0" err="1" smtClean="0"/>
              <a:t>almost</a:t>
            </a:r>
            <a:r>
              <a:rPr lang="it-IT" dirty="0" smtClean="0"/>
              <a:t> </a:t>
            </a:r>
            <a:r>
              <a:rPr lang="it-IT" dirty="0" err="1" smtClean="0"/>
              <a:t>everything</a:t>
            </a:r>
            <a:r>
              <a:rPr lang="it-IT" dirty="0" smtClean="0"/>
              <a:t> </a:t>
            </a:r>
          </a:p>
          <a:p>
            <a:pPr lvl="1"/>
            <a:endParaRPr lang="it-IT" dirty="0" smtClean="0"/>
          </a:p>
          <a:p>
            <a:r>
              <a:rPr lang="it-IT" dirty="0" smtClean="0"/>
              <a:t>Must be </a:t>
            </a:r>
            <a:r>
              <a:rPr lang="it-IT" dirty="0" err="1" smtClean="0"/>
              <a:t>uses</a:t>
            </a:r>
            <a:r>
              <a:rPr lang="it-IT" dirty="0" smtClean="0"/>
              <a:t> inside a &lt;</a:t>
            </a:r>
            <a:r>
              <a:rPr lang="it-IT" dirty="0" err="1" smtClean="0"/>
              <a:t>cs:ftcs</a:t>
            </a:r>
            <a:r>
              <a:rPr lang="it-IT" dirty="0" smtClean="0"/>
              <a:t>&gt; </a:t>
            </a:r>
            <a:r>
              <a:rPr lang="it-IT" dirty="0" err="1" smtClean="0"/>
              <a:t>block</a:t>
            </a:r>
            <a:endParaRPr lang="it-IT" dirty="0" smtClean="0"/>
          </a:p>
          <a:p>
            <a:pPr lvl="1"/>
            <a:r>
              <a:rPr lang="it-IT" dirty="0"/>
              <a:t>Content Server </a:t>
            </a:r>
            <a:r>
              <a:rPr lang="it-IT" dirty="0" err="1"/>
              <a:t>is</a:t>
            </a:r>
            <a:r>
              <a:rPr lang="it-IT" dirty="0"/>
              <a:t> the </a:t>
            </a:r>
            <a:r>
              <a:rPr lang="it-IT" dirty="0" err="1"/>
              <a:t>internal</a:t>
            </a:r>
            <a:r>
              <a:rPr lang="it-IT" dirty="0"/>
              <a:t> </a:t>
            </a:r>
            <a:r>
              <a:rPr lang="it-IT" dirty="0" err="1"/>
              <a:t>name</a:t>
            </a:r>
            <a:r>
              <a:rPr lang="it-IT" dirty="0"/>
              <a:t> of the </a:t>
            </a:r>
            <a:r>
              <a:rPr lang="it-IT" dirty="0" err="1"/>
              <a:t>product</a:t>
            </a:r>
            <a:endParaRPr lang="it-IT" dirty="0"/>
          </a:p>
          <a:p>
            <a:pPr lvl="1"/>
            <a:r>
              <a:rPr lang="it-IT" dirty="0"/>
              <a:t>Future Tense </a:t>
            </a:r>
            <a:r>
              <a:rPr lang="it-IT" dirty="0" err="1"/>
              <a:t>is</a:t>
            </a:r>
            <a:r>
              <a:rPr lang="it-IT" dirty="0"/>
              <a:t> the </a:t>
            </a:r>
            <a:r>
              <a:rPr lang="it-IT" dirty="0" err="1"/>
              <a:t>original</a:t>
            </a:r>
            <a:r>
              <a:rPr lang="it-IT" dirty="0"/>
              <a:t> </a:t>
            </a:r>
            <a:r>
              <a:rPr lang="it-IT" dirty="0" err="1"/>
              <a:t>developer</a:t>
            </a:r>
            <a:r>
              <a:rPr lang="it-IT" dirty="0"/>
              <a:t> of </a:t>
            </a:r>
            <a:r>
              <a:rPr lang="it-IT" dirty="0" err="1" smtClean="0"/>
              <a:t>Sites</a:t>
            </a:r>
            <a:endParaRPr lang="it-IT" dirty="0" smtClean="0"/>
          </a:p>
          <a:p>
            <a:r>
              <a:rPr lang="it-IT" dirty="0" err="1" smtClean="0"/>
              <a:t>It</a:t>
            </a:r>
            <a:r>
              <a:rPr lang="it-IT" dirty="0" smtClean="0"/>
              <a:t> </a:t>
            </a:r>
            <a:r>
              <a:rPr lang="it-IT" dirty="0" err="1" smtClean="0"/>
              <a:t>contains</a:t>
            </a:r>
            <a:r>
              <a:rPr lang="it-IT" dirty="0" smtClean="0"/>
              <a:t>:</a:t>
            </a:r>
          </a:p>
          <a:p>
            <a:pPr lvl="1"/>
            <a:r>
              <a:rPr lang="it-IT" dirty="0" err="1" smtClean="0"/>
              <a:t>Variables</a:t>
            </a:r>
            <a:r>
              <a:rPr lang="it-IT" dirty="0" smtClean="0"/>
              <a:t> (</a:t>
            </a:r>
            <a:r>
              <a:rPr lang="it-IT" dirty="0" err="1" smtClean="0"/>
              <a:t>Strings</a:t>
            </a:r>
            <a:r>
              <a:rPr lang="it-IT" dirty="0" smtClean="0"/>
              <a:t>)</a:t>
            </a:r>
          </a:p>
          <a:p>
            <a:pPr lvl="1"/>
            <a:r>
              <a:rPr lang="it-IT" dirty="0" err="1" smtClean="0"/>
              <a:t>Lists</a:t>
            </a:r>
            <a:r>
              <a:rPr lang="it-IT" dirty="0" smtClean="0"/>
              <a:t> (</a:t>
            </a:r>
            <a:r>
              <a:rPr lang="it-IT" dirty="0" err="1" smtClean="0"/>
              <a:t>tables</a:t>
            </a:r>
            <a:r>
              <a:rPr lang="it-IT" dirty="0" smtClean="0"/>
              <a:t>, </a:t>
            </a:r>
            <a:r>
              <a:rPr lang="it-IT" dirty="0" err="1" smtClean="0"/>
              <a:t>actually</a:t>
            </a:r>
            <a:r>
              <a:rPr lang="it-IT" dirty="0" smtClean="0"/>
              <a:t>)</a:t>
            </a:r>
          </a:p>
          <a:p>
            <a:pPr lvl="1"/>
            <a:r>
              <a:rPr lang="it-IT" dirty="0" smtClean="0"/>
              <a:t>Object (</a:t>
            </a:r>
            <a:r>
              <a:rPr lang="it-IT" dirty="0" err="1" smtClean="0"/>
              <a:t>arbitrary</a:t>
            </a:r>
            <a:r>
              <a:rPr lang="it-IT" dirty="0" smtClean="0"/>
              <a:t> </a:t>
            </a:r>
            <a:r>
              <a:rPr lang="it-IT" dirty="0" err="1" smtClean="0"/>
              <a:t>pojos</a:t>
            </a:r>
            <a:r>
              <a:rPr lang="it-IT" dirty="0" smtClean="0"/>
              <a:t>)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9373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Variables</a:t>
            </a:r>
            <a:r>
              <a:rPr lang="it-IT" dirty="0" smtClean="0"/>
              <a:t> in </a:t>
            </a:r>
            <a:r>
              <a:rPr lang="it-IT" dirty="0" err="1" smtClean="0"/>
              <a:t>Sites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36</a:t>
            </a:fld>
            <a:endParaRPr lang="en-US" dirty="0"/>
          </a:p>
        </p:txBody>
      </p:sp>
      <p:pic>
        <p:nvPicPr>
          <p:cNvPr id="7" name="Segnaposto contenuto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88193" y="2072142"/>
            <a:ext cx="5293179" cy="3042830"/>
          </a:xfrm>
          <a:prstGeom prst="rect">
            <a:avLst/>
          </a:prstGeom>
        </p:spPr>
      </p:pic>
      <p:pic>
        <p:nvPicPr>
          <p:cNvPr id="10" name="Immagin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00" y="5293405"/>
            <a:ext cx="8305800" cy="143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5830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Lists</a:t>
            </a:r>
            <a:r>
              <a:rPr lang="it-IT" dirty="0" smtClean="0"/>
              <a:t> in </a:t>
            </a:r>
            <a:r>
              <a:rPr lang="it-IT" dirty="0" err="1" smtClean="0"/>
              <a:t>Sites</a:t>
            </a:r>
            <a:endParaRPr lang="it-IT" dirty="0"/>
          </a:p>
        </p:txBody>
      </p:sp>
      <p:pic>
        <p:nvPicPr>
          <p:cNvPr id="8" name="Segnaposto contenuto 7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28650" y="3159169"/>
            <a:ext cx="3886200" cy="2846299"/>
          </a:xfrm>
          <a:prstGeom prst="rect">
            <a:avLst/>
          </a:prstGeom>
        </p:spPr>
      </p:pic>
      <p:pic>
        <p:nvPicPr>
          <p:cNvPr id="14" name="Segnaposto contenuto 13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846638" y="3288191"/>
            <a:ext cx="3886200" cy="2588255"/>
          </a:xfrm>
          <a:prstGeom prst="rect">
            <a:avLst/>
          </a:prstGeo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15" name="CasellaDiTesto 14"/>
          <p:cNvSpPr txBox="1"/>
          <p:nvPr/>
        </p:nvSpPr>
        <p:spPr>
          <a:xfrm>
            <a:off x="1756229" y="2789837"/>
            <a:ext cx="1178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 smtClean="0"/>
              <a:t>Loop</a:t>
            </a:r>
            <a:r>
              <a:rPr lang="it-IT" dirty="0" smtClean="0"/>
              <a:t> a list</a:t>
            </a:r>
            <a:endParaRPr lang="it-IT" dirty="0"/>
          </a:p>
        </p:txBody>
      </p:sp>
      <p:sp>
        <p:nvSpPr>
          <p:cNvPr id="16" name="CasellaDiTesto 15"/>
          <p:cNvSpPr txBox="1"/>
          <p:nvPr/>
        </p:nvSpPr>
        <p:spPr>
          <a:xfrm>
            <a:off x="3875091" y="6190134"/>
            <a:ext cx="1279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/>
              <a:t>List Output</a:t>
            </a:r>
            <a:endParaRPr lang="it-IT" dirty="0"/>
          </a:p>
        </p:txBody>
      </p:sp>
      <p:sp>
        <p:nvSpPr>
          <p:cNvPr id="17" name="CasellaDiTesto 16"/>
          <p:cNvSpPr txBox="1"/>
          <p:nvPr/>
        </p:nvSpPr>
        <p:spPr>
          <a:xfrm>
            <a:off x="6519520" y="2605171"/>
            <a:ext cx="1935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 smtClean="0"/>
              <a:t>Get</a:t>
            </a:r>
            <a:r>
              <a:rPr lang="it-IT" dirty="0" smtClean="0"/>
              <a:t> a list of </a:t>
            </a:r>
            <a:r>
              <a:rPr lang="it-IT" dirty="0" err="1" smtClean="0"/>
              <a:t>assets</a:t>
            </a:r>
            <a:endParaRPr lang="it-IT" dirty="0"/>
          </a:p>
        </p:txBody>
      </p:sp>
      <p:sp>
        <p:nvSpPr>
          <p:cNvPr id="18" name="CasellaDiTesto 17"/>
          <p:cNvSpPr txBox="1"/>
          <p:nvPr/>
        </p:nvSpPr>
        <p:spPr>
          <a:xfrm>
            <a:off x="7246045" y="6012516"/>
            <a:ext cx="18979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/>
              <a:t>DO NOT DO THIS!</a:t>
            </a:r>
            <a:br>
              <a:rPr lang="it-IT" dirty="0" smtClean="0"/>
            </a:br>
            <a:r>
              <a:rPr lang="it-IT" dirty="0" smtClean="0"/>
              <a:t>ONLY A SAMPLE</a:t>
            </a:r>
            <a:endParaRPr lang="it-IT" dirty="0"/>
          </a:p>
        </p:txBody>
      </p:sp>
      <p:cxnSp>
        <p:nvCxnSpPr>
          <p:cNvPr id="20" name="Connettore 2 19"/>
          <p:cNvCxnSpPr/>
          <p:nvPr/>
        </p:nvCxnSpPr>
        <p:spPr>
          <a:xfrm flipH="1" flipV="1">
            <a:off x="6894286" y="4383314"/>
            <a:ext cx="943428" cy="162920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Connettore 2 22"/>
          <p:cNvCxnSpPr/>
          <p:nvPr/>
        </p:nvCxnSpPr>
        <p:spPr>
          <a:xfrm flipV="1">
            <a:off x="4680408" y="5129880"/>
            <a:ext cx="864049" cy="120580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Connettore 1 24"/>
          <p:cNvCxnSpPr/>
          <p:nvPr/>
        </p:nvCxnSpPr>
        <p:spPr>
          <a:xfrm>
            <a:off x="3177490" y="5275734"/>
            <a:ext cx="914400" cy="9144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Connettore 1 26"/>
          <p:cNvCxnSpPr/>
          <p:nvPr/>
        </p:nvCxnSpPr>
        <p:spPr>
          <a:xfrm flipH="1">
            <a:off x="2133600" y="3058905"/>
            <a:ext cx="211893" cy="59601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Connettore 1 28"/>
          <p:cNvCxnSpPr/>
          <p:nvPr/>
        </p:nvCxnSpPr>
        <p:spPr>
          <a:xfrm flipH="1">
            <a:off x="6633029" y="2974503"/>
            <a:ext cx="362857" cy="68041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35505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AgileSites</a:t>
            </a:r>
            <a:r>
              <a:rPr lang="it-IT" dirty="0" smtClean="0"/>
              <a:t> ABC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 err="1" smtClean="0"/>
              <a:t>Env</a:t>
            </a:r>
            <a:r>
              <a:rPr lang="it-IT" dirty="0" smtClean="0"/>
              <a:t>:</a:t>
            </a:r>
          </a:p>
          <a:p>
            <a:endParaRPr lang="it-IT" dirty="0" smtClean="0"/>
          </a:p>
          <a:p>
            <a:endParaRPr lang="it-IT" dirty="0"/>
          </a:p>
          <a:p>
            <a:endParaRPr lang="it-IT" dirty="0" smtClean="0"/>
          </a:p>
          <a:p>
            <a:r>
              <a:rPr lang="it-IT" dirty="0" err="1" smtClean="0"/>
              <a:t>Assets</a:t>
            </a:r>
            <a:r>
              <a:rPr lang="it-IT" dirty="0" smtClean="0"/>
              <a:t>:</a:t>
            </a:r>
          </a:p>
          <a:p>
            <a:endParaRPr lang="it-IT" dirty="0"/>
          </a:p>
          <a:p>
            <a:endParaRPr lang="it-IT" dirty="0" smtClean="0"/>
          </a:p>
          <a:p>
            <a:endParaRPr lang="it-IT" dirty="0"/>
          </a:p>
          <a:p>
            <a:endParaRPr lang="it-IT" dirty="0"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it-IT" dirty="0" err="1" smtClean="0"/>
              <a:t>Picker</a:t>
            </a:r>
            <a:endParaRPr lang="it-IT" dirty="0" smtClean="0"/>
          </a:p>
          <a:p>
            <a:endParaRPr lang="it-IT" dirty="0"/>
          </a:p>
          <a:p>
            <a:endParaRPr lang="it-IT" dirty="0" smtClean="0"/>
          </a:p>
          <a:p>
            <a:pPr marL="0" indent="0">
              <a:buNone/>
            </a:pPr>
            <a:endParaRPr lang="it-IT" dirty="0"/>
          </a:p>
          <a:p>
            <a:r>
              <a:rPr lang="it-IT" dirty="0" smtClean="0"/>
              <a:t>Model</a:t>
            </a:r>
          </a:p>
          <a:p>
            <a:endParaRPr lang="it-IT" dirty="0"/>
          </a:p>
          <a:p>
            <a:endParaRPr lang="it-IT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38</a:t>
            </a:fld>
            <a:endParaRPr lang="en-US" dirty="0"/>
          </a:p>
        </p:txBody>
      </p:sp>
      <p:pic>
        <p:nvPicPr>
          <p:cNvPr id="10" name="Immagin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137" y="3103876"/>
            <a:ext cx="4259826" cy="1110412"/>
          </a:xfrm>
          <a:prstGeom prst="rect">
            <a:avLst/>
          </a:prstGeom>
        </p:spPr>
      </p:pic>
      <p:pic>
        <p:nvPicPr>
          <p:cNvPr id="11" name="Immagin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709" y="5150623"/>
            <a:ext cx="4298681" cy="1073196"/>
          </a:xfrm>
          <a:prstGeom prst="rect">
            <a:avLst/>
          </a:prstGeom>
        </p:spPr>
      </p:pic>
      <p:pic>
        <p:nvPicPr>
          <p:cNvPr id="12" name="Immagin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1615" y="3103876"/>
            <a:ext cx="4082689" cy="819195"/>
          </a:xfrm>
          <a:prstGeom prst="rect">
            <a:avLst/>
          </a:prstGeom>
        </p:spPr>
      </p:pic>
      <p:pic>
        <p:nvPicPr>
          <p:cNvPr id="13" name="Immagin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31931" y="5150623"/>
            <a:ext cx="3976399" cy="890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8768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olo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AgileSites</a:t>
            </a:r>
            <a:r>
              <a:rPr lang="it-IT" dirty="0" smtClean="0"/>
              <a:t> </a:t>
            </a:r>
            <a:r>
              <a:rPr lang="it-IT" dirty="0" err="1" smtClean="0"/>
              <a:t>Vars</a:t>
            </a:r>
            <a:r>
              <a:rPr lang="it-IT" dirty="0" smtClean="0"/>
              <a:t> &amp; </a:t>
            </a:r>
            <a:r>
              <a:rPr lang="it-IT" dirty="0" err="1" smtClean="0"/>
              <a:t>Lists</a:t>
            </a:r>
            <a:endParaRPr lang="it-IT" dirty="0"/>
          </a:p>
        </p:txBody>
      </p:sp>
      <p:sp>
        <p:nvSpPr>
          <p:cNvPr id="12" name="Segnaposto contenuto 1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 err="1" smtClean="0"/>
              <a:t>Variables</a:t>
            </a:r>
            <a:endParaRPr lang="it-IT" dirty="0" smtClean="0"/>
          </a:p>
          <a:p>
            <a:endParaRPr lang="it-IT" dirty="0"/>
          </a:p>
          <a:p>
            <a:endParaRPr lang="it-IT" dirty="0" smtClean="0"/>
          </a:p>
          <a:p>
            <a:r>
              <a:rPr lang="it-IT" dirty="0" smtClean="0"/>
              <a:t>List</a:t>
            </a:r>
          </a:p>
          <a:p>
            <a:endParaRPr lang="it-IT" dirty="0"/>
          </a:p>
        </p:txBody>
      </p:sp>
      <p:sp>
        <p:nvSpPr>
          <p:cNvPr id="13" name="Segnaposto contenuto 1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it-IT" dirty="0" smtClean="0"/>
              <a:t>Access to </a:t>
            </a:r>
            <a:r>
              <a:rPr lang="it-IT" dirty="0" err="1" smtClean="0"/>
              <a:t>tags</a:t>
            </a:r>
            <a:endParaRPr lang="it-IT" dirty="0" smtClean="0"/>
          </a:p>
          <a:p>
            <a:endParaRPr lang="it-IT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39</a:t>
            </a:fld>
            <a:endParaRPr lang="en-US" dirty="0"/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533" y="3170700"/>
            <a:ext cx="4333875" cy="866775"/>
          </a:xfrm>
          <a:prstGeom prst="rect">
            <a:avLst/>
          </a:prstGeom>
        </p:spPr>
      </p:pic>
      <p:pic>
        <p:nvPicPr>
          <p:cNvPr id="3" name="Immagin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322" y="4582630"/>
            <a:ext cx="4276143" cy="1628553"/>
          </a:xfrm>
          <a:prstGeom prst="rect">
            <a:avLst/>
          </a:prstGeom>
        </p:spPr>
      </p:pic>
      <p:pic>
        <p:nvPicPr>
          <p:cNvPr id="4" name="Immagin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9581" y="3056810"/>
            <a:ext cx="4008749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799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 smtClean="0"/>
              <a:t>The 3 Best </a:t>
            </a:r>
            <a:r>
              <a:rPr lang="it-IT" dirty="0" err="1"/>
              <a:t>Kept</a:t>
            </a:r>
            <a:r>
              <a:rPr lang="it-IT" dirty="0"/>
              <a:t> </a:t>
            </a:r>
            <a:br>
              <a:rPr lang="it-IT" dirty="0"/>
            </a:br>
            <a:r>
              <a:rPr lang="it-IT" dirty="0" err="1"/>
              <a:t>Secrets</a:t>
            </a:r>
            <a:r>
              <a:rPr lang="it-IT" dirty="0"/>
              <a:t> </a:t>
            </a:r>
            <a:r>
              <a:rPr lang="it-IT" dirty="0" smtClean="0"/>
              <a:t> of </a:t>
            </a:r>
            <a:r>
              <a:rPr lang="it-IT" dirty="0" err="1" smtClean="0"/>
              <a:t>WebCenter</a:t>
            </a:r>
            <a:r>
              <a:rPr lang="it-IT" dirty="0" smtClean="0"/>
              <a:t> </a:t>
            </a:r>
            <a:r>
              <a:rPr lang="it-IT" dirty="0" err="1" smtClean="0"/>
              <a:t>Sites</a:t>
            </a:r>
            <a:endParaRPr lang="it-IT" dirty="0"/>
          </a:p>
        </p:txBody>
      </p:sp>
      <p:sp>
        <p:nvSpPr>
          <p:cNvPr id="6" name="Segnaposto contenuto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it-IT" sz="4400" dirty="0" err="1" smtClean="0"/>
              <a:t>It</a:t>
            </a:r>
            <a:r>
              <a:rPr lang="it-IT" sz="4400" dirty="0" smtClean="0"/>
              <a:t> </a:t>
            </a:r>
            <a:r>
              <a:rPr lang="it-IT" sz="4400" dirty="0" err="1" smtClean="0"/>
              <a:t>is</a:t>
            </a:r>
            <a:r>
              <a:rPr lang="it-IT" sz="4400" dirty="0" smtClean="0"/>
              <a:t> </a:t>
            </a:r>
            <a:r>
              <a:rPr lang="it-IT" sz="4400" b="1" dirty="0" err="1" smtClean="0"/>
              <a:t>all</a:t>
            </a:r>
            <a:r>
              <a:rPr lang="it-IT" sz="4400" dirty="0" smtClean="0"/>
              <a:t> </a:t>
            </a:r>
            <a:r>
              <a:rPr lang="it-IT" sz="4400" dirty="0" err="1" smtClean="0"/>
              <a:t>about</a:t>
            </a:r>
            <a:r>
              <a:rPr lang="it-IT" sz="4400" dirty="0" smtClean="0"/>
              <a:t> cache and </a:t>
            </a:r>
            <a:r>
              <a:rPr lang="it-IT" sz="4400" dirty="0" err="1" smtClean="0"/>
              <a:t>publishing</a:t>
            </a:r>
            <a:endParaRPr lang="it-IT" sz="4400" dirty="0"/>
          </a:p>
          <a:p>
            <a:pPr marL="742950" indent="-742950">
              <a:buFont typeface="+mj-lt"/>
              <a:buAutoNum type="arabicPeriod"/>
            </a:pPr>
            <a:r>
              <a:rPr lang="en-US" sz="4400" dirty="0" smtClean="0"/>
              <a:t>Content </a:t>
            </a:r>
            <a:r>
              <a:rPr lang="en-US" sz="4400" dirty="0"/>
              <a:t>Model is the </a:t>
            </a:r>
            <a:r>
              <a:rPr lang="en-US" sz="4400" b="1" dirty="0" smtClean="0"/>
              <a:t>king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4400" dirty="0" smtClean="0"/>
              <a:t>If </a:t>
            </a:r>
            <a:r>
              <a:rPr lang="en-US" sz="4400" dirty="0"/>
              <a:t>you </a:t>
            </a:r>
            <a:r>
              <a:rPr lang="en-US" sz="4400" dirty="0" smtClean="0"/>
              <a:t>start doing </a:t>
            </a:r>
            <a:r>
              <a:rPr lang="en-US" sz="4400" i="1" dirty="0"/>
              <a:t>smart</a:t>
            </a:r>
            <a:r>
              <a:rPr lang="en-US" sz="4400" dirty="0"/>
              <a:t> things in </a:t>
            </a:r>
            <a:r>
              <a:rPr lang="en-US" sz="4400" dirty="0" smtClean="0"/>
              <a:t>templates, you </a:t>
            </a:r>
            <a:r>
              <a:rPr lang="en-US" sz="4400" dirty="0"/>
              <a:t>are </a:t>
            </a:r>
            <a:r>
              <a:rPr lang="en-US" sz="4400" b="1" dirty="0" smtClean="0"/>
              <a:t>doomed</a:t>
            </a:r>
          </a:p>
        </p:txBody>
      </p:sp>
    </p:spTree>
    <p:extLst>
      <p:ext uri="{BB962C8B-B14F-4D97-AF65-F5344CB8AC3E}">
        <p14:creationId xmlns:p14="http://schemas.microsoft.com/office/powerpoint/2010/main" val="42490650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Lab: List and </a:t>
            </a:r>
            <a:r>
              <a:rPr lang="it-IT" dirty="0" err="1" smtClean="0"/>
              <a:t>Variables</a:t>
            </a:r>
            <a:endParaRPr lang="it-IT" dirty="0"/>
          </a:p>
        </p:txBody>
      </p:sp>
      <p:sp>
        <p:nvSpPr>
          <p:cNvPr id="6" name="Segnaposto contenuto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 smtClean="0"/>
              <a:t>Assignment</a:t>
            </a:r>
            <a:r>
              <a:rPr lang="it-IT" dirty="0" smtClean="0"/>
              <a:t>:</a:t>
            </a:r>
            <a:br>
              <a:rPr lang="it-IT" dirty="0" smtClean="0"/>
            </a:br>
            <a:r>
              <a:rPr lang="it-IT" dirty="0" err="1" smtClean="0"/>
              <a:t>Give</a:t>
            </a:r>
            <a:r>
              <a:rPr lang="it-IT" dirty="0" smtClean="0"/>
              <a:t> </a:t>
            </a:r>
            <a:r>
              <a:rPr lang="it-IT" dirty="0" err="1" smtClean="0"/>
              <a:t>defaults</a:t>
            </a:r>
            <a:r>
              <a:rPr lang="it-IT" dirty="0" smtClean="0"/>
              <a:t> to the </a:t>
            </a:r>
            <a:r>
              <a:rPr lang="it-IT" dirty="0" err="1" smtClean="0"/>
              <a:t>Wrapper</a:t>
            </a:r>
            <a:endParaRPr lang="it-IT" dirty="0" smtClean="0"/>
          </a:p>
          <a:p>
            <a:pPr lvl="1"/>
            <a:r>
              <a:rPr lang="it-IT" dirty="0" err="1" smtClean="0"/>
              <a:t>if</a:t>
            </a:r>
            <a:r>
              <a:rPr lang="it-IT" dirty="0" smtClean="0"/>
              <a:t>  set c </a:t>
            </a:r>
            <a:r>
              <a:rPr lang="it-IT" dirty="0" err="1" smtClean="0"/>
              <a:t>is</a:t>
            </a:r>
            <a:r>
              <a:rPr lang="it-IT" dirty="0" smtClean="0"/>
              <a:t> </a:t>
            </a:r>
            <a:r>
              <a:rPr lang="it-IT" dirty="0" err="1" smtClean="0"/>
              <a:t>null</a:t>
            </a:r>
            <a:r>
              <a:rPr lang="it-IT" dirty="0" smtClean="0"/>
              <a:t> set </a:t>
            </a:r>
            <a:r>
              <a:rPr lang="it-IT" dirty="0" err="1" smtClean="0"/>
              <a:t>it</a:t>
            </a:r>
            <a:r>
              <a:rPr lang="it-IT" dirty="0" smtClean="0"/>
              <a:t> to Page</a:t>
            </a:r>
          </a:p>
          <a:p>
            <a:pPr lvl="1"/>
            <a:r>
              <a:rPr lang="it-IT" dirty="0" err="1" smtClean="0"/>
              <a:t>If</a:t>
            </a:r>
            <a:r>
              <a:rPr lang="it-IT" dirty="0" smtClean="0"/>
              <a:t> </a:t>
            </a:r>
            <a:r>
              <a:rPr lang="it-IT" dirty="0" err="1" smtClean="0"/>
              <a:t>name</a:t>
            </a:r>
            <a:r>
              <a:rPr lang="it-IT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</a:t>
            </a:r>
            <a:r>
              <a:rPr lang="it-IT" dirty="0" err="1" smtClean="0"/>
              <a:t>null</a:t>
            </a:r>
            <a:r>
              <a:rPr lang="it-IT" dirty="0" smtClean="0"/>
              <a:t> set </a:t>
            </a:r>
            <a:r>
              <a:rPr lang="it-IT" dirty="0" err="1" smtClean="0"/>
              <a:t>it</a:t>
            </a:r>
            <a:r>
              <a:rPr lang="it-IT" dirty="0" smtClean="0"/>
              <a:t> to Home</a:t>
            </a:r>
          </a:p>
          <a:p>
            <a:pPr lvl="1"/>
            <a:r>
              <a:rPr lang="it-IT" dirty="0" err="1" smtClean="0"/>
              <a:t>If</a:t>
            </a:r>
            <a:r>
              <a:rPr lang="it-IT" dirty="0" smtClean="0"/>
              <a:t> </a:t>
            </a:r>
            <a:r>
              <a:rPr lang="it-IT" dirty="0" err="1" smtClean="0"/>
              <a:t>cid</a:t>
            </a:r>
            <a:r>
              <a:rPr lang="it-IT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</a:t>
            </a:r>
            <a:r>
              <a:rPr lang="it-IT" dirty="0" err="1" smtClean="0"/>
              <a:t>null</a:t>
            </a:r>
            <a:r>
              <a:rPr lang="it-IT" dirty="0" smtClean="0"/>
              <a:t> and </a:t>
            </a:r>
            <a:r>
              <a:rPr lang="it-IT" dirty="0" err="1" smtClean="0"/>
              <a:t>name</a:t>
            </a:r>
            <a:r>
              <a:rPr lang="it-IT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</a:t>
            </a:r>
            <a:r>
              <a:rPr lang="it-IT" dirty="0" err="1" smtClean="0"/>
              <a:t>not</a:t>
            </a:r>
            <a:endParaRPr lang="it-IT" dirty="0" smtClean="0"/>
          </a:p>
          <a:p>
            <a:pPr lvl="2"/>
            <a:r>
              <a:rPr lang="it-IT" dirty="0" smtClean="0"/>
              <a:t>Use the </a:t>
            </a:r>
            <a:r>
              <a:rPr lang="it-IT" dirty="0" err="1" smtClean="0"/>
              <a:t>variable</a:t>
            </a:r>
            <a:r>
              <a:rPr lang="it-IT" dirty="0" smtClean="0"/>
              <a:t> </a:t>
            </a:r>
            <a:r>
              <a:rPr lang="it-IT" b="1" dirty="0" err="1" smtClean="0"/>
              <a:t>name</a:t>
            </a:r>
            <a:r>
              <a:rPr lang="it-IT" dirty="0" smtClean="0"/>
              <a:t> to locate an </a:t>
            </a:r>
            <a:r>
              <a:rPr lang="it-IT" dirty="0" err="1" smtClean="0"/>
              <a:t>asset</a:t>
            </a:r>
            <a:r>
              <a:rPr lang="it-IT" dirty="0" smtClean="0"/>
              <a:t> of </a:t>
            </a:r>
            <a:r>
              <a:rPr lang="it-IT" dirty="0" err="1" smtClean="0"/>
              <a:t>type</a:t>
            </a:r>
            <a:r>
              <a:rPr lang="it-IT" dirty="0" smtClean="0"/>
              <a:t> </a:t>
            </a:r>
            <a:r>
              <a:rPr lang="it-IT" b="1" dirty="0" smtClean="0"/>
              <a:t>c</a:t>
            </a:r>
            <a:r>
              <a:rPr lang="it-IT" dirty="0" smtClean="0"/>
              <a:t> and </a:t>
            </a:r>
            <a:r>
              <a:rPr lang="it-IT" dirty="0" err="1" smtClean="0"/>
              <a:t>given</a:t>
            </a:r>
            <a:r>
              <a:rPr lang="it-IT" dirty="0" smtClean="0"/>
              <a:t> </a:t>
            </a:r>
            <a:r>
              <a:rPr lang="it-IT" dirty="0" err="1" smtClean="0"/>
              <a:t>name</a:t>
            </a:r>
            <a:r>
              <a:rPr lang="it-IT" dirty="0" smtClean="0"/>
              <a:t> and </a:t>
            </a:r>
            <a:r>
              <a:rPr lang="it-IT" dirty="0" err="1" smtClean="0"/>
              <a:t>assign</a:t>
            </a:r>
            <a:r>
              <a:rPr lang="it-IT" dirty="0" smtClean="0"/>
              <a:t> to </a:t>
            </a:r>
            <a:r>
              <a:rPr lang="it-IT" b="1" dirty="0" err="1" smtClean="0"/>
              <a:t>cid</a:t>
            </a:r>
            <a:endParaRPr lang="it-IT" b="1" dirty="0" smtClean="0"/>
          </a:p>
          <a:p>
            <a:pPr lvl="1"/>
            <a:endParaRPr lang="it-IT" dirty="0" smtClean="0"/>
          </a:p>
          <a:p>
            <a:endParaRPr lang="it-IT" dirty="0" smtClean="0"/>
          </a:p>
        </p:txBody>
      </p:sp>
      <p:sp>
        <p:nvSpPr>
          <p:cNvPr id="7" name="Segnaposto testo 6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it-IT" dirty="0" err="1" smtClean="0"/>
              <a:t>Familiarize</a:t>
            </a:r>
            <a:r>
              <a:rPr lang="it-IT" dirty="0" smtClean="0"/>
              <a:t> with </a:t>
            </a:r>
            <a:r>
              <a:rPr lang="it-IT" dirty="0" err="1" smtClean="0"/>
              <a:t>basic</a:t>
            </a:r>
            <a:r>
              <a:rPr lang="it-IT" dirty="0" smtClean="0"/>
              <a:t> </a:t>
            </a:r>
            <a:r>
              <a:rPr lang="it-IT" dirty="0" err="1" smtClean="0"/>
              <a:t>components</a:t>
            </a:r>
            <a:r>
              <a:rPr lang="it-IT" dirty="0" smtClean="0"/>
              <a:t> of </a:t>
            </a:r>
            <a:r>
              <a:rPr lang="it-IT" dirty="0" err="1" smtClean="0"/>
              <a:t>Sites</a:t>
            </a:r>
            <a:r>
              <a:rPr lang="it-IT" dirty="0" smtClean="0"/>
              <a:t> </a:t>
            </a:r>
            <a:r>
              <a:rPr lang="it-IT" dirty="0" err="1" smtClean="0"/>
              <a:t>development</a:t>
            </a:r>
            <a:endParaRPr lang="it-IT" dirty="0"/>
          </a:p>
          <a:p>
            <a:r>
              <a:rPr lang="it-IT" dirty="0" err="1" smtClean="0"/>
              <a:t>You</a:t>
            </a:r>
            <a:r>
              <a:rPr lang="it-IT" dirty="0" smtClean="0"/>
              <a:t> </a:t>
            </a:r>
            <a:r>
              <a:rPr lang="it-IT" dirty="0" err="1" smtClean="0"/>
              <a:t>should</a:t>
            </a:r>
            <a:r>
              <a:rPr lang="it-IT" dirty="0" smtClean="0"/>
              <a:t> be </a:t>
            </a:r>
            <a:r>
              <a:rPr lang="it-IT" dirty="0" err="1" smtClean="0"/>
              <a:t>able</a:t>
            </a:r>
            <a:r>
              <a:rPr lang="it-IT" dirty="0" smtClean="0"/>
              <a:t> to  </a:t>
            </a:r>
            <a:r>
              <a:rPr lang="it-IT" dirty="0" err="1" smtClean="0"/>
              <a:t>load</a:t>
            </a:r>
            <a:r>
              <a:rPr lang="it-IT" dirty="0" smtClean="0"/>
              <a:t> a page by </a:t>
            </a:r>
            <a:r>
              <a:rPr lang="it-IT" dirty="0" err="1" smtClean="0"/>
              <a:t>name</a:t>
            </a:r>
            <a:r>
              <a:rPr lang="it-IT" dirty="0" smtClean="0"/>
              <a:t> and the home page by default </a:t>
            </a:r>
            <a:r>
              <a:rPr lang="it-IT" dirty="0" err="1" smtClean="0"/>
              <a:t>calling</a:t>
            </a:r>
            <a:endParaRPr lang="it-IT" dirty="0" smtClean="0"/>
          </a:p>
          <a:p>
            <a:endParaRPr lang="it-IT" dirty="0"/>
          </a:p>
          <a:p>
            <a:r>
              <a:rPr lang="it-IT" dirty="0" smtClean="0"/>
              <a:t>http://localhost:8180</a:t>
            </a:r>
            <a:br>
              <a:rPr lang="it-IT" dirty="0" smtClean="0"/>
            </a:br>
            <a:r>
              <a:rPr lang="it-IT" dirty="0" smtClean="0"/>
              <a:t>/</a:t>
            </a:r>
            <a:r>
              <a:rPr lang="it-IT" dirty="0" err="1" smtClean="0"/>
              <a:t>cs</a:t>
            </a:r>
            <a:r>
              <a:rPr lang="it-IT" dirty="0" smtClean="0"/>
              <a:t>/</a:t>
            </a:r>
            <a:r>
              <a:rPr lang="it-IT" dirty="0" err="1" smtClean="0"/>
              <a:t>Satellite?pagename</a:t>
            </a:r>
            <a:r>
              <a:rPr lang="it-IT" dirty="0" smtClean="0"/>
              <a:t>=</a:t>
            </a:r>
            <a:r>
              <a:rPr lang="it-IT" dirty="0" err="1" smtClean="0"/>
              <a:t>Telmore</a:t>
            </a:r>
            <a:r>
              <a:rPr lang="it-IT" dirty="0" smtClean="0"/>
              <a:t>/</a:t>
            </a:r>
            <a:r>
              <a:rPr lang="it-IT" dirty="0" err="1" smtClean="0"/>
              <a:t>Telmore_Wrapper</a:t>
            </a:r>
            <a:endParaRPr lang="it-IT" dirty="0" smtClean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65491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Beginning</a:t>
            </a:r>
            <a:r>
              <a:rPr lang="it-IT" dirty="0" smtClean="0"/>
              <a:t> </a:t>
            </a:r>
            <a:br>
              <a:rPr lang="it-IT" dirty="0" smtClean="0"/>
            </a:br>
            <a:r>
              <a:rPr lang="it-IT" dirty="0" smtClean="0"/>
              <a:t>Content </a:t>
            </a:r>
            <a:r>
              <a:rPr lang="it-IT" dirty="0" err="1" smtClean="0"/>
              <a:t>Modelling</a:t>
            </a:r>
            <a:endParaRPr lang="it-IT" dirty="0"/>
          </a:p>
        </p:txBody>
      </p:sp>
      <p:sp>
        <p:nvSpPr>
          <p:cNvPr id="6" name="Segnaposto testo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smtClean="0"/>
              <a:t>Lean </a:t>
            </a:r>
            <a:r>
              <a:rPr lang="it-IT" dirty="0" err="1" smtClean="0"/>
              <a:t>how</a:t>
            </a:r>
            <a:r>
              <a:rPr lang="it-IT" dirty="0" smtClean="0"/>
              <a:t> to create  </a:t>
            </a:r>
            <a:r>
              <a:rPr lang="it-IT" dirty="0" err="1" smtClean="0"/>
              <a:t>your</a:t>
            </a:r>
            <a:r>
              <a:rPr lang="it-IT" dirty="0" smtClean="0"/>
              <a:t> </a:t>
            </a:r>
            <a:r>
              <a:rPr lang="it-IT" dirty="0" err="1" smtClean="0"/>
              <a:t>content</a:t>
            </a:r>
            <a:r>
              <a:rPr lang="it-IT" dirty="0" smtClean="0"/>
              <a:t> model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64485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arrotondato 5"/>
          <p:cNvSpPr/>
          <p:nvPr/>
        </p:nvSpPr>
        <p:spPr>
          <a:xfrm>
            <a:off x="5216649" y="1306285"/>
            <a:ext cx="3298701" cy="4905829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 smtClean="0"/>
          </a:p>
          <a:p>
            <a:pPr algn="ctr"/>
            <a:endParaRPr lang="it-IT" dirty="0"/>
          </a:p>
          <a:p>
            <a:pPr algn="ctr"/>
            <a:endParaRPr lang="it-IT" dirty="0" smtClean="0"/>
          </a:p>
          <a:p>
            <a:pPr algn="ctr"/>
            <a:endParaRPr lang="it-IT" dirty="0"/>
          </a:p>
          <a:p>
            <a:pPr algn="ctr"/>
            <a:r>
              <a:rPr lang="it-IT" dirty="0" err="1" smtClean="0"/>
              <a:t>Type</a:t>
            </a:r>
            <a:r>
              <a:rPr lang="it-IT" dirty="0" smtClean="0"/>
              <a:t>:</a:t>
            </a:r>
          </a:p>
          <a:p>
            <a:pPr algn="ctr"/>
            <a:r>
              <a:rPr lang="it-IT" dirty="0" smtClean="0"/>
              <a:t>Page</a:t>
            </a:r>
          </a:p>
          <a:p>
            <a:pPr algn="ctr"/>
            <a:endParaRPr lang="it-IT" dirty="0"/>
          </a:p>
          <a:p>
            <a:pPr algn="ctr"/>
            <a:endParaRPr lang="it-IT" dirty="0" smtClean="0"/>
          </a:p>
          <a:p>
            <a:pPr algn="ctr"/>
            <a:endParaRPr lang="it-IT" dirty="0"/>
          </a:p>
          <a:p>
            <a:pPr algn="ctr"/>
            <a:endParaRPr lang="it-IT" dirty="0" smtClean="0"/>
          </a:p>
          <a:p>
            <a:pPr algn="ctr"/>
            <a:endParaRPr lang="it-IT" dirty="0"/>
          </a:p>
          <a:p>
            <a:pPr algn="ctr"/>
            <a:endParaRPr lang="it-IT" dirty="0" smtClean="0"/>
          </a:p>
          <a:p>
            <a:pPr algn="ctr"/>
            <a:endParaRPr lang="it-IT" dirty="0"/>
          </a:p>
          <a:p>
            <a:pPr algn="ctr"/>
            <a:endParaRPr lang="it-IT" dirty="0" smtClean="0"/>
          </a:p>
          <a:p>
            <a:pPr algn="ctr"/>
            <a:endParaRPr lang="it-IT" dirty="0"/>
          </a:p>
          <a:p>
            <a:pPr algn="ctr"/>
            <a:endParaRPr lang="it-IT" dirty="0" smtClean="0"/>
          </a:p>
          <a:p>
            <a:pPr algn="ctr"/>
            <a:endParaRPr lang="it-IT" dirty="0"/>
          </a:p>
          <a:p>
            <a:pPr algn="ctr"/>
            <a:endParaRPr lang="it-IT" dirty="0" smtClean="0"/>
          </a:p>
          <a:p>
            <a:pPr algn="ctr"/>
            <a:endParaRPr lang="it-IT" dirty="0"/>
          </a:p>
          <a:p>
            <a:pPr algn="ctr"/>
            <a:endParaRPr lang="it-IT" dirty="0" smtClean="0"/>
          </a:p>
          <a:p>
            <a:pPr algn="ctr"/>
            <a:endParaRPr lang="it-IT" dirty="0"/>
          </a:p>
          <a:p>
            <a:pPr algn="ctr"/>
            <a:endParaRPr lang="it-IT" dirty="0" smtClean="0"/>
          </a:p>
          <a:p>
            <a:pPr algn="ctr"/>
            <a:endParaRPr lang="it-IT" dirty="0"/>
          </a:p>
          <a:p>
            <a:pPr algn="ctr"/>
            <a:endParaRPr lang="it-IT" dirty="0"/>
          </a:p>
        </p:txBody>
      </p:sp>
      <p:sp>
        <p:nvSpPr>
          <p:cNvPr id="17" name="Rettangolo con singolo angolo arrotondato 16"/>
          <p:cNvSpPr/>
          <p:nvPr/>
        </p:nvSpPr>
        <p:spPr>
          <a:xfrm>
            <a:off x="5876018" y="2554989"/>
            <a:ext cx="1979962" cy="2918909"/>
          </a:xfrm>
          <a:prstGeom prst="round1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 smtClean="0"/>
              <a:t>Subtype</a:t>
            </a:r>
            <a:r>
              <a:rPr lang="it-IT" dirty="0" smtClean="0"/>
              <a:t>:</a:t>
            </a:r>
            <a:br>
              <a:rPr lang="it-IT" dirty="0" smtClean="0"/>
            </a:br>
            <a:r>
              <a:rPr lang="it-IT" dirty="0" smtClean="0"/>
              <a:t>Home</a:t>
            </a:r>
          </a:p>
          <a:p>
            <a:pPr algn="ctr"/>
            <a:endParaRPr lang="it-IT" dirty="0"/>
          </a:p>
          <a:p>
            <a:pPr algn="ctr"/>
            <a:endParaRPr lang="it-IT" dirty="0" smtClean="0"/>
          </a:p>
          <a:p>
            <a:pPr algn="ctr"/>
            <a:endParaRPr lang="it-IT" dirty="0"/>
          </a:p>
          <a:p>
            <a:pPr algn="ctr"/>
            <a:endParaRPr lang="it-IT" dirty="0" smtClean="0"/>
          </a:p>
          <a:p>
            <a:pPr algn="ctr"/>
            <a:endParaRPr lang="it-IT" dirty="0"/>
          </a:p>
          <a:p>
            <a:pPr algn="ctr"/>
            <a:endParaRPr lang="it-IT" dirty="0" smtClean="0"/>
          </a:p>
          <a:p>
            <a:pPr algn="ctr"/>
            <a:endParaRPr lang="it-IT" dirty="0"/>
          </a:p>
        </p:txBody>
      </p:sp>
      <p:sp>
        <p:nvSpPr>
          <p:cNvPr id="5" name="Tito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Hierarchy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8" name="Rettangolo con angoli ritagliati in diagonale 7"/>
          <p:cNvSpPr/>
          <p:nvPr/>
        </p:nvSpPr>
        <p:spPr>
          <a:xfrm>
            <a:off x="329446" y="3298164"/>
            <a:ext cx="1857829" cy="914400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 smtClean="0"/>
              <a:t>PageAttribute</a:t>
            </a:r>
            <a:endParaRPr lang="it-IT" dirty="0"/>
          </a:p>
        </p:txBody>
      </p:sp>
      <p:sp>
        <p:nvSpPr>
          <p:cNvPr id="10" name="Trapezio 9"/>
          <p:cNvSpPr/>
          <p:nvPr/>
        </p:nvSpPr>
        <p:spPr>
          <a:xfrm>
            <a:off x="987301" y="2098918"/>
            <a:ext cx="2456873" cy="879343"/>
          </a:xfrm>
          <a:prstGeom prst="trapezoi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 smtClean="0"/>
              <a:t>PageDefinition</a:t>
            </a:r>
            <a:endParaRPr lang="it-IT" dirty="0"/>
          </a:p>
        </p:txBody>
      </p:sp>
      <p:sp>
        <p:nvSpPr>
          <p:cNvPr id="11" name="Rettangolo 10"/>
          <p:cNvSpPr/>
          <p:nvPr/>
        </p:nvSpPr>
        <p:spPr>
          <a:xfrm>
            <a:off x="2465942" y="3858707"/>
            <a:ext cx="1538515" cy="90287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 smtClean="0"/>
              <a:t>Site_Home</a:t>
            </a:r>
            <a:endParaRPr lang="it-IT" dirty="0"/>
          </a:p>
        </p:txBody>
      </p:sp>
      <p:sp>
        <p:nvSpPr>
          <p:cNvPr id="13" name="Rettangolo 12"/>
          <p:cNvSpPr/>
          <p:nvPr/>
        </p:nvSpPr>
        <p:spPr>
          <a:xfrm>
            <a:off x="612112" y="5740087"/>
            <a:ext cx="1502973" cy="9144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 smtClean="0"/>
              <a:t>Site_Text</a:t>
            </a:r>
            <a:endParaRPr lang="it-IT" dirty="0" smtClean="0"/>
          </a:p>
        </p:txBody>
      </p:sp>
      <p:sp>
        <p:nvSpPr>
          <p:cNvPr id="14" name="Rettangolo 13"/>
          <p:cNvSpPr/>
          <p:nvPr/>
        </p:nvSpPr>
        <p:spPr>
          <a:xfrm>
            <a:off x="2362200" y="5740087"/>
            <a:ext cx="1600200" cy="9144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 smtClean="0"/>
              <a:t>Site_Title</a:t>
            </a:r>
            <a:endParaRPr lang="it-IT" dirty="0"/>
          </a:p>
        </p:txBody>
      </p:sp>
      <p:sp>
        <p:nvSpPr>
          <p:cNvPr id="15" name="Rettangolo 14"/>
          <p:cNvSpPr/>
          <p:nvPr/>
        </p:nvSpPr>
        <p:spPr>
          <a:xfrm>
            <a:off x="6168942" y="3527286"/>
            <a:ext cx="1394113" cy="62421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 smtClean="0"/>
              <a:t>Attribute</a:t>
            </a:r>
            <a:r>
              <a:rPr lang="it-IT" dirty="0" smtClean="0"/>
              <a:t>:</a:t>
            </a:r>
          </a:p>
          <a:p>
            <a:pPr algn="ctr"/>
            <a:r>
              <a:rPr lang="it-IT" dirty="0" smtClean="0"/>
              <a:t>Text</a:t>
            </a:r>
            <a:endParaRPr lang="it-IT" dirty="0"/>
          </a:p>
        </p:txBody>
      </p:sp>
      <p:sp>
        <p:nvSpPr>
          <p:cNvPr id="16" name="Rettangolo 15"/>
          <p:cNvSpPr/>
          <p:nvPr/>
        </p:nvSpPr>
        <p:spPr>
          <a:xfrm>
            <a:off x="6168942" y="4579957"/>
            <a:ext cx="1277628" cy="65468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 smtClean="0"/>
              <a:t>Attribute</a:t>
            </a:r>
            <a:r>
              <a:rPr lang="it-IT" dirty="0" smtClean="0"/>
              <a:t>:</a:t>
            </a:r>
          </a:p>
          <a:p>
            <a:pPr algn="ctr"/>
            <a:r>
              <a:rPr lang="it-IT" dirty="0" smtClean="0"/>
              <a:t>Title</a:t>
            </a:r>
            <a:endParaRPr lang="it-IT" dirty="0"/>
          </a:p>
        </p:txBody>
      </p:sp>
      <p:cxnSp>
        <p:nvCxnSpPr>
          <p:cNvPr id="19" name="Connettore 2 18"/>
          <p:cNvCxnSpPr/>
          <p:nvPr/>
        </p:nvCxnSpPr>
        <p:spPr>
          <a:xfrm flipH="1">
            <a:off x="3388213" y="3315315"/>
            <a:ext cx="2973904" cy="5326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ttore 2 20"/>
          <p:cNvCxnSpPr>
            <a:stCxn id="15" idx="1"/>
          </p:cNvCxnSpPr>
          <p:nvPr/>
        </p:nvCxnSpPr>
        <p:spPr>
          <a:xfrm flipH="1">
            <a:off x="1973943" y="3839393"/>
            <a:ext cx="4194999" cy="19006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ttore 2 22"/>
          <p:cNvCxnSpPr/>
          <p:nvPr/>
        </p:nvCxnSpPr>
        <p:spPr>
          <a:xfrm flipH="1">
            <a:off x="3909621" y="5256170"/>
            <a:ext cx="2276351" cy="7907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ttore 1 25"/>
          <p:cNvCxnSpPr/>
          <p:nvPr/>
        </p:nvCxnSpPr>
        <p:spPr>
          <a:xfrm>
            <a:off x="2598057" y="2924993"/>
            <a:ext cx="304057" cy="9143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ttore 2 29"/>
          <p:cNvCxnSpPr/>
          <p:nvPr/>
        </p:nvCxnSpPr>
        <p:spPr>
          <a:xfrm flipH="1">
            <a:off x="1565884" y="4223331"/>
            <a:ext cx="8015" cy="15275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ttore 2 33"/>
          <p:cNvCxnSpPr/>
          <p:nvPr/>
        </p:nvCxnSpPr>
        <p:spPr>
          <a:xfrm>
            <a:off x="1949366" y="4145251"/>
            <a:ext cx="775055" cy="16056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ttore 2 35"/>
          <p:cNvCxnSpPr/>
          <p:nvPr/>
        </p:nvCxnSpPr>
        <p:spPr>
          <a:xfrm flipH="1">
            <a:off x="1766302" y="4638220"/>
            <a:ext cx="898873" cy="11928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ttore 2 37"/>
          <p:cNvCxnSpPr/>
          <p:nvPr/>
        </p:nvCxnSpPr>
        <p:spPr>
          <a:xfrm>
            <a:off x="3130500" y="4586812"/>
            <a:ext cx="271628" cy="12243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rapezio 23"/>
          <p:cNvSpPr/>
          <p:nvPr/>
        </p:nvSpPr>
        <p:spPr>
          <a:xfrm>
            <a:off x="95835" y="4433589"/>
            <a:ext cx="1094582" cy="655976"/>
          </a:xfrm>
          <a:prstGeom prst="trapezoi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 smtClean="0"/>
              <a:t>Attr</a:t>
            </a:r>
            <a:r>
              <a:rPr lang="it-IT" dirty="0" smtClean="0"/>
              <a:t/>
            </a:r>
            <a:br>
              <a:rPr lang="it-IT" dirty="0" smtClean="0"/>
            </a:br>
            <a:r>
              <a:rPr lang="it-IT" dirty="0" err="1" smtClean="0"/>
              <a:t>Types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7364189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Attributes</a:t>
            </a:r>
            <a:endParaRPr lang="it-IT" dirty="0"/>
          </a:p>
        </p:txBody>
      </p:sp>
      <p:sp>
        <p:nvSpPr>
          <p:cNvPr id="5" name="Segnaposto contenuto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 err="1" smtClean="0"/>
              <a:t>Attributes</a:t>
            </a:r>
            <a:r>
              <a:rPr lang="it-IT" dirty="0" smtClean="0"/>
              <a:t> can be</a:t>
            </a:r>
          </a:p>
          <a:p>
            <a:pPr lvl="1"/>
            <a:r>
              <a:rPr lang="it-IT" dirty="0" smtClean="0"/>
              <a:t> single</a:t>
            </a:r>
          </a:p>
          <a:p>
            <a:pPr lvl="1"/>
            <a:r>
              <a:rPr lang="it-IT" dirty="0"/>
              <a:t>m</a:t>
            </a:r>
            <a:r>
              <a:rPr lang="it-IT" dirty="0" smtClean="0"/>
              <a:t>ultiple</a:t>
            </a:r>
          </a:p>
          <a:p>
            <a:r>
              <a:rPr lang="it-IT" dirty="0" err="1" smtClean="0"/>
              <a:t>AttributeEditors</a:t>
            </a:r>
            <a:endParaRPr lang="it-IT" dirty="0" smtClean="0"/>
          </a:p>
          <a:p>
            <a:pPr lvl="1"/>
            <a:r>
              <a:rPr lang="it-IT" dirty="0" smtClean="0"/>
              <a:t>Stock</a:t>
            </a:r>
          </a:p>
          <a:p>
            <a:pPr lvl="1"/>
            <a:r>
              <a:rPr lang="it-IT" dirty="0" smtClean="0"/>
              <a:t>Custom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it-IT" dirty="0" err="1"/>
              <a:t>Attributes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</a:t>
            </a:r>
            <a:r>
              <a:rPr lang="it-IT" dirty="0" err="1"/>
              <a:t>different</a:t>
            </a:r>
            <a:r>
              <a:rPr lang="it-IT" dirty="0"/>
              <a:t> </a:t>
            </a:r>
            <a:r>
              <a:rPr lang="it-IT" dirty="0" err="1"/>
              <a:t>types</a:t>
            </a:r>
            <a:endParaRPr lang="it-IT" dirty="0"/>
          </a:p>
          <a:p>
            <a:pPr lvl="1"/>
            <a:r>
              <a:rPr lang="it-IT" dirty="0" err="1"/>
              <a:t>String</a:t>
            </a:r>
            <a:endParaRPr lang="it-IT" dirty="0"/>
          </a:p>
          <a:p>
            <a:pPr lvl="1"/>
            <a:r>
              <a:rPr lang="it-IT" dirty="0"/>
              <a:t>Text (long </a:t>
            </a:r>
            <a:r>
              <a:rPr lang="it-IT" dirty="0" err="1"/>
              <a:t>string</a:t>
            </a:r>
            <a:r>
              <a:rPr lang="it-IT" dirty="0"/>
              <a:t>)</a:t>
            </a:r>
          </a:p>
          <a:p>
            <a:pPr lvl="1"/>
            <a:r>
              <a:rPr lang="it-IT" dirty="0"/>
              <a:t>Image</a:t>
            </a:r>
          </a:p>
          <a:p>
            <a:pPr lvl="1"/>
            <a:r>
              <a:rPr lang="it-IT" dirty="0" err="1"/>
              <a:t>Asset</a:t>
            </a:r>
            <a:endParaRPr lang="it-IT" dirty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75687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Attribute</a:t>
            </a:r>
            <a:r>
              <a:rPr lang="it-IT" dirty="0" smtClean="0"/>
              <a:t> </a:t>
            </a:r>
            <a:r>
              <a:rPr lang="it-IT" dirty="0" err="1" smtClean="0"/>
              <a:t>Editors</a:t>
            </a:r>
            <a:endParaRPr lang="it-IT" dirty="0"/>
          </a:p>
        </p:txBody>
      </p:sp>
      <p:pic>
        <p:nvPicPr>
          <p:cNvPr id="8" name="Segnaposto contenuto 7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845966" y="2526384"/>
            <a:ext cx="3886200" cy="1228674"/>
          </a:xfrm>
          <a:prstGeom prst="rect">
            <a:avLst/>
          </a:prstGeo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9" name="Segnaposto contenuto 8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it-IT" dirty="0" err="1" smtClean="0"/>
              <a:t>Attribute</a:t>
            </a:r>
            <a:r>
              <a:rPr lang="it-IT" dirty="0" smtClean="0"/>
              <a:t> </a:t>
            </a:r>
            <a:r>
              <a:rPr lang="it-IT" dirty="0" err="1" smtClean="0"/>
              <a:t>editors</a:t>
            </a:r>
            <a:r>
              <a:rPr lang="it-IT" dirty="0" smtClean="0"/>
              <a:t> </a:t>
            </a:r>
            <a:r>
              <a:rPr lang="it-IT" dirty="0" err="1" smtClean="0"/>
              <a:t>define</a:t>
            </a:r>
            <a:r>
              <a:rPr lang="it-IT" dirty="0" smtClean="0"/>
              <a:t> editing </a:t>
            </a:r>
            <a:r>
              <a:rPr lang="it-IT" dirty="0" err="1" smtClean="0"/>
              <a:t>options</a:t>
            </a:r>
            <a:r>
              <a:rPr lang="it-IT" dirty="0" smtClean="0"/>
              <a:t> for </a:t>
            </a:r>
            <a:r>
              <a:rPr lang="it-IT" dirty="0" err="1" smtClean="0"/>
              <a:t>attributes</a:t>
            </a:r>
            <a:endParaRPr lang="it-IT" dirty="0" smtClean="0"/>
          </a:p>
          <a:p>
            <a:pPr lvl="1"/>
            <a:r>
              <a:rPr lang="it-IT" dirty="0" smtClean="0"/>
              <a:t>TEXTAREA</a:t>
            </a:r>
          </a:p>
          <a:p>
            <a:pPr lvl="1"/>
            <a:r>
              <a:rPr lang="it-IT" dirty="0" smtClean="0"/>
              <a:t>CKEDITOR</a:t>
            </a:r>
          </a:p>
          <a:p>
            <a:r>
              <a:rPr lang="it-IT" dirty="0" err="1" smtClean="0"/>
              <a:t>Defined</a:t>
            </a:r>
            <a:r>
              <a:rPr lang="it-IT" dirty="0" smtClean="0"/>
              <a:t> with an XML file</a:t>
            </a:r>
          </a:p>
          <a:p>
            <a:pPr lvl="1"/>
            <a:r>
              <a:rPr lang="it-IT" dirty="0" err="1" smtClean="0"/>
              <a:t>Unfortunately</a:t>
            </a:r>
            <a:endParaRPr lang="it-IT" dirty="0" smtClean="0"/>
          </a:p>
          <a:p>
            <a:r>
              <a:rPr lang="it-IT" dirty="0" err="1" smtClean="0"/>
              <a:t>Documented</a:t>
            </a:r>
            <a:r>
              <a:rPr lang="it-IT" dirty="0" smtClean="0"/>
              <a:t> in </a:t>
            </a:r>
            <a:r>
              <a:rPr lang="it-IT" dirty="0" err="1" smtClean="0"/>
              <a:t>developer</a:t>
            </a:r>
            <a:r>
              <a:rPr lang="it-IT" dirty="0" smtClean="0"/>
              <a:t> </a:t>
            </a:r>
            <a:r>
              <a:rPr lang="it-IT" dirty="0" err="1" smtClean="0"/>
              <a:t>manual</a:t>
            </a:r>
            <a:endParaRPr lang="it-IT" dirty="0" smtClean="0"/>
          </a:p>
          <a:p>
            <a:pPr lvl="1"/>
            <a:endParaRPr lang="it-IT" dirty="0" smtClean="0"/>
          </a:p>
        </p:txBody>
      </p:sp>
      <p:pic>
        <p:nvPicPr>
          <p:cNvPr id="10" name="Segnaposto contenuto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5966" y="3993904"/>
            <a:ext cx="3886200" cy="1147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8384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 err="1" smtClean="0"/>
              <a:t>Definitions</a:t>
            </a:r>
            <a:endParaRPr lang="it-IT" dirty="0"/>
          </a:p>
        </p:txBody>
      </p:sp>
      <p:sp>
        <p:nvSpPr>
          <p:cNvPr id="9" name="Segnaposto contenuto 8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 err="1" smtClean="0"/>
              <a:t>Definitions</a:t>
            </a:r>
            <a:r>
              <a:rPr lang="it-IT" dirty="0" smtClean="0"/>
              <a:t> </a:t>
            </a:r>
          </a:p>
          <a:p>
            <a:pPr lvl="1"/>
            <a:r>
              <a:rPr lang="it-IT" dirty="0" smtClean="0"/>
              <a:t>A set of </a:t>
            </a:r>
            <a:r>
              <a:rPr lang="it-IT" dirty="0" err="1" smtClean="0"/>
              <a:t>Attributes</a:t>
            </a:r>
            <a:endParaRPr lang="it-IT" dirty="0" smtClean="0"/>
          </a:p>
          <a:p>
            <a:r>
              <a:rPr lang="it-IT" dirty="0" err="1" smtClean="0"/>
              <a:t>Used</a:t>
            </a:r>
            <a:r>
              <a:rPr lang="it-IT" dirty="0" smtClean="0"/>
              <a:t> by </a:t>
            </a:r>
            <a:r>
              <a:rPr lang="it-IT" dirty="0" err="1" smtClean="0"/>
              <a:t>contents</a:t>
            </a:r>
            <a:r>
              <a:rPr lang="it-IT" dirty="0" smtClean="0"/>
              <a:t> to </a:t>
            </a:r>
            <a:r>
              <a:rPr lang="it-IT" dirty="0" err="1" smtClean="0"/>
              <a:t>define</a:t>
            </a:r>
            <a:r>
              <a:rPr lang="it-IT" dirty="0" smtClean="0"/>
              <a:t> </a:t>
            </a:r>
            <a:r>
              <a:rPr lang="it-IT" dirty="0" err="1" smtClean="0"/>
              <a:t>their</a:t>
            </a:r>
            <a:r>
              <a:rPr lang="it-IT" dirty="0" smtClean="0"/>
              <a:t> </a:t>
            </a:r>
            <a:r>
              <a:rPr lang="it-IT" dirty="0" err="1" smtClean="0"/>
              <a:t>attributes</a:t>
            </a:r>
            <a:endParaRPr lang="it-IT" dirty="0" smtClean="0"/>
          </a:p>
          <a:p>
            <a:endParaRPr lang="it-IT" dirty="0" smtClean="0"/>
          </a:p>
          <a:p>
            <a:pPr marL="457200" lvl="1" indent="0">
              <a:buNone/>
            </a:pPr>
            <a:endParaRPr lang="it-IT" dirty="0"/>
          </a:p>
        </p:txBody>
      </p:sp>
      <p:pic>
        <p:nvPicPr>
          <p:cNvPr id="11" name="Segnaposto contenuto 10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251223" y="2423773"/>
            <a:ext cx="3048000" cy="2952750"/>
          </a:xfrm>
          <a:prstGeom prst="rect">
            <a:avLst/>
          </a:prstGeo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77583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magin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2625" y="1982487"/>
            <a:ext cx="5291900" cy="4762710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Attributes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6" name="CasellaDiTesto 5"/>
          <p:cNvSpPr txBox="1"/>
          <p:nvPr/>
        </p:nvSpPr>
        <p:spPr>
          <a:xfrm>
            <a:off x="2217881" y="1883481"/>
            <a:ext cx="606256" cy="3693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it-IT" dirty="0" smtClean="0"/>
              <a:t>Title</a:t>
            </a:r>
            <a:endParaRPr lang="it-IT" dirty="0"/>
          </a:p>
        </p:txBody>
      </p:sp>
      <p:sp>
        <p:nvSpPr>
          <p:cNvPr id="9" name="CasellaDiTesto 8"/>
          <p:cNvSpPr txBox="1"/>
          <p:nvPr/>
        </p:nvSpPr>
        <p:spPr>
          <a:xfrm>
            <a:off x="2372008" y="2448491"/>
            <a:ext cx="942887" cy="3693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it-IT" dirty="0" err="1" smtClean="0"/>
              <a:t>Subtitle</a:t>
            </a:r>
            <a:endParaRPr lang="it-IT" dirty="0"/>
          </a:p>
        </p:txBody>
      </p:sp>
      <p:sp>
        <p:nvSpPr>
          <p:cNvPr id="10" name="CasellaDiTesto 9"/>
          <p:cNvSpPr txBox="1"/>
          <p:nvPr/>
        </p:nvSpPr>
        <p:spPr>
          <a:xfrm>
            <a:off x="2497618" y="3616731"/>
            <a:ext cx="918841" cy="3693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it-IT" dirty="0" err="1" smtClean="0"/>
              <a:t>Sumary</a:t>
            </a:r>
            <a:endParaRPr lang="it-IT" dirty="0"/>
          </a:p>
        </p:txBody>
      </p:sp>
      <p:sp>
        <p:nvSpPr>
          <p:cNvPr id="11" name="CasellaDiTesto 10"/>
          <p:cNvSpPr txBox="1"/>
          <p:nvPr/>
        </p:nvSpPr>
        <p:spPr>
          <a:xfrm>
            <a:off x="3776328" y="4285155"/>
            <a:ext cx="752129" cy="3693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it-IT" dirty="0" err="1" smtClean="0"/>
              <a:t>Detail</a:t>
            </a:r>
            <a:endParaRPr lang="it-IT" dirty="0"/>
          </a:p>
        </p:txBody>
      </p:sp>
      <p:sp>
        <p:nvSpPr>
          <p:cNvPr id="12" name="CasellaDiTesto 11"/>
          <p:cNvSpPr txBox="1"/>
          <p:nvPr/>
        </p:nvSpPr>
        <p:spPr>
          <a:xfrm>
            <a:off x="1102626" y="4402365"/>
            <a:ext cx="795411" cy="3693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it-IT" dirty="0" smtClean="0"/>
              <a:t>Image</a:t>
            </a:r>
            <a:endParaRPr lang="it-IT" dirty="0"/>
          </a:p>
        </p:txBody>
      </p:sp>
      <p:sp>
        <p:nvSpPr>
          <p:cNvPr id="17" name="CasellaDiTesto 16"/>
          <p:cNvSpPr txBox="1"/>
          <p:nvPr/>
        </p:nvSpPr>
        <p:spPr>
          <a:xfrm>
            <a:off x="483321" y="6446396"/>
            <a:ext cx="1238609" cy="3693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it-IT" dirty="0" err="1" smtClean="0"/>
              <a:t>TeaserTitle</a:t>
            </a:r>
            <a:endParaRPr lang="it-IT" dirty="0" smtClean="0"/>
          </a:p>
        </p:txBody>
      </p:sp>
      <p:sp>
        <p:nvSpPr>
          <p:cNvPr id="19" name="CasellaDiTesto 18"/>
          <p:cNvSpPr txBox="1"/>
          <p:nvPr/>
        </p:nvSpPr>
        <p:spPr>
          <a:xfrm>
            <a:off x="4946304" y="5167868"/>
            <a:ext cx="1239378" cy="3693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it-IT" dirty="0" err="1" smtClean="0"/>
              <a:t>TeaserText</a:t>
            </a:r>
            <a:endParaRPr lang="it-IT" dirty="0" smtClean="0"/>
          </a:p>
        </p:txBody>
      </p:sp>
      <p:cxnSp>
        <p:nvCxnSpPr>
          <p:cNvPr id="21" name="Connettore 2 20"/>
          <p:cNvCxnSpPr/>
          <p:nvPr/>
        </p:nvCxnSpPr>
        <p:spPr>
          <a:xfrm flipV="1">
            <a:off x="628650" y="6168571"/>
            <a:ext cx="663121" cy="3483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ttore 2 22"/>
          <p:cNvCxnSpPr>
            <a:stCxn id="17" idx="3"/>
          </p:cNvCxnSpPr>
          <p:nvPr/>
        </p:nvCxnSpPr>
        <p:spPr>
          <a:xfrm flipV="1">
            <a:off x="1721930" y="6168571"/>
            <a:ext cx="2243044" cy="4624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ttore 2 24"/>
          <p:cNvCxnSpPr>
            <a:stCxn id="19" idx="1"/>
          </p:cNvCxnSpPr>
          <p:nvPr/>
        </p:nvCxnSpPr>
        <p:spPr>
          <a:xfrm flipH="1">
            <a:off x="2090057" y="5352534"/>
            <a:ext cx="2856247" cy="9902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ttore 2 26"/>
          <p:cNvCxnSpPr/>
          <p:nvPr/>
        </p:nvCxnSpPr>
        <p:spPr>
          <a:xfrm flipH="1">
            <a:off x="4946304" y="5482100"/>
            <a:ext cx="482039" cy="7069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9392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Lab:  Create </a:t>
            </a:r>
            <a:r>
              <a:rPr lang="it-IT" dirty="0" err="1" smtClean="0"/>
              <a:t>Attributes</a:t>
            </a:r>
            <a:endParaRPr lang="it-IT" dirty="0"/>
          </a:p>
        </p:txBody>
      </p:sp>
      <p:sp>
        <p:nvSpPr>
          <p:cNvPr id="6" name="Segnaposto contenuto 5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it-IT" dirty="0" err="1" smtClean="0"/>
              <a:t>Define</a:t>
            </a:r>
            <a:r>
              <a:rPr lang="it-IT" dirty="0" smtClean="0"/>
              <a:t> 2 </a:t>
            </a:r>
            <a:r>
              <a:rPr lang="it-IT" dirty="0" err="1" smtClean="0"/>
              <a:t>attribute</a:t>
            </a:r>
            <a:r>
              <a:rPr lang="it-IT" dirty="0" smtClean="0"/>
              <a:t> </a:t>
            </a:r>
            <a:r>
              <a:rPr lang="it-IT" dirty="0" err="1" smtClean="0"/>
              <a:t>editors</a:t>
            </a:r>
            <a:endParaRPr lang="it-IT" dirty="0" smtClean="0"/>
          </a:p>
          <a:p>
            <a:pPr lvl="1"/>
            <a:r>
              <a:rPr lang="it-IT" dirty="0" smtClean="0"/>
              <a:t>CKEDITOR</a:t>
            </a:r>
          </a:p>
          <a:p>
            <a:pPr lvl="1"/>
            <a:r>
              <a:rPr lang="it-IT" dirty="0" smtClean="0"/>
              <a:t>TEXTAREA</a:t>
            </a:r>
          </a:p>
          <a:p>
            <a:pPr lvl="1"/>
            <a:endParaRPr lang="it-IT" dirty="0" smtClean="0"/>
          </a:p>
          <a:p>
            <a:r>
              <a:rPr lang="it-IT" dirty="0" err="1" smtClean="0"/>
              <a:t>Define</a:t>
            </a:r>
            <a:r>
              <a:rPr lang="it-IT" dirty="0" smtClean="0"/>
              <a:t> </a:t>
            </a:r>
            <a:r>
              <a:rPr lang="it-IT" dirty="0" err="1" smtClean="0"/>
              <a:t>attributes</a:t>
            </a:r>
            <a:endParaRPr lang="it-IT" dirty="0" smtClean="0"/>
          </a:p>
          <a:p>
            <a:pPr lvl="1"/>
            <a:r>
              <a:rPr lang="it-IT" dirty="0" err="1" smtClean="0"/>
              <a:t>Subtitle</a:t>
            </a:r>
            <a:r>
              <a:rPr lang="it-IT" dirty="0" smtClean="0"/>
              <a:t>: single, </a:t>
            </a:r>
            <a:r>
              <a:rPr lang="it-IT" dirty="0" err="1" smtClean="0"/>
              <a:t>string</a:t>
            </a:r>
            <a:r>
              <a:rPr lang="it-IT" dirty="0" smtClean="0"/>
              <a:t>, </a:t>
            </a:r>
          </a:p>
          <a:p>
            <a:pPr lvl="1"/>
            <a:r>
              <a:rPr lang="it-IT" dirty="0" err="1" smtClean="0"/>
              <a:t>Summary</a:t>
            </a:r>
            <a:r>
              <a:rPr lang="it-IT" dirty="0" smtClean="0"/>
              <a:t>: text, single TEXTAREA</a:t>
            </a:r>
          </a:p>
          <a:p>
            <a:pPr lvl="1"/>
            <a:r>
              <a:rPr lang="it-IT" dirty="0" err="1" smtClean="0"/>
              <a:t>Detail</a:t>
            </a:r>
            <a:r>
              <a:rPr lang="it-IT" dirty="0" smtClean="0"/>
              <a:t>: text, single</a:t>
            </a:r>
            <a:br>
              <a:rPr lang="it-IT" dirty="0" smtClean="0"/>
            </a:br>
            <a:r>
              <a:rPr lang="it-IT" dirty="0" smtClean="0"/>
              <a:t>CKEDITOR</a:t>
            </a:r>
          </a:p>
          <a:p>
            <a:pPr lvl="1"/>
            <a:r>
              <a:rPr lang="it-IT" dirty="0" smtClean="0"/>
              <a:t>Image: single, blob</a:t>
            </a:r>
          </a:p>
          <a:p>
            <a:pPr lvl="1"/>
            <a:r>
              <a:rPr lang="it-IT" dirty="0" err="1" smtClean="0"/>
              <a:t>TeaserTitle</a:t>
            </a:r>
            <a:r>
              <a:rPr lang="it-IT" dirty="0" smtClean="0"/>
              <a:t>: multiple, </a:t>
            </a:r>
            <a:r>
              <a:rPr lang="it-IT" dirty="0" err="1" smtClean="0"/>
              <a:t>string</a:t>
            </a:r>
            <a:endParaRPr lang="it-IT" dirty="0" smtClean="0"/>
          </a:p>
          <a:p>
            <a:pPr lvl="1"/>
            <a:r>
              <a:rPr lang="it-IT" dirty="0" err="1" smtClean="0"/>
              <a:t>TeaserText</a:t>
            </a:r>
            <a:r>
              <a:rPr lang="it-IT" dirty="0" smtClean="0"/>
              <a:t>: multiple, text</a:t>
            </a:r>
          </a:p>
          <a:p>
            <a:pPr lvl="1"/>
            <a:r>
              <a:rPr lang="it-IT" dirty="0" err="1" smtClean="0"/>
              <a:t>Related</a:t>
            </a:r>
            <a:r>
              <a:rPr lang="it-IT" dirty="0" smtClean="0"/>
              <a:t>: </a:t>
            </a:r>
            <a:r>
              <a:rPr lang="it-IT" dirty="0" err="1" smtClean="0"/>
              <a:t>asset</a:t>
            </a:r>
            <a:r>
              <a:rPr lang="it-IT" dirty="0" smtClean="0"/>
              <a:t>, multiple</a:t>
            </a:r>
          </a:p>
          <a:p>
            <a:pPr lvl="1"/>
            <a:r>
              <a:rPr lang="it-IT" dirty="0" err="1" smtClean="0"/>
              <a:t>SeeAlso</a:t>
            </a:r>
            <a:r>
              <a:rPr lang="it-IT" dirty="0" smtClean="0"/>
              <a:t>: </a:t>
            </a:r>
            <a:r>
              <a:rPr lang="it-IT" dirty="0" err="1" smtClean="0"/>
              <a:t>asset</a:t>
            </a:r>
            <a:r>
              <a:rPr lang="it-IT" dirty="0" smtClean="0"/>
              <a:t>:, multiple</a:t>
            </a:r>
          </a:p>
          <a:p>
            <a:pPr lvl="1"/>
            <a:endParaRPr lang="it-IT" dirty="0" smtClean="0"/>
          </a:p>
          <a:p>
            <a:r>
              <a:rPr lang="it-IT" dirty="0" err="1" smtClean="0"/>
              <a:t>Place</a:t>
            </a:r>
            <a:r>
              <a:rPr lang="it-IT" dirty="0" smtClean="0"/>
              <a:t> </a:t>
            </a:r>
            <a:r>
              <a:rPr lang="it-IT" dirty="0" err="1" smtClean="0"/>
              <a:t>them</a:t>
            </a:r>
            <a:r>
              <a:rPr lang="it-IT" dirty="0" smtClean="0"/>
              <a:t> in the Content </a:t>
            </a:r>
            <a:r>
              <a:rPr lang="it-IT" dirty="0" err="1" smtClean="0"/>
              <a:t>definition</a:t>
            </a:r>
            <a:endParaRPr lang="it-IT" dirty="0"/>
          </a:p>
        </p:txBody>
      </p:sp>
      <p:sp>
        <p:nvSpPr>
          <p:cNvPr id="7" name="Segnaposto testo 6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it-IT" dirty="0" err="1" smtClean="0"/>
              <a:t>Objective</a:t>
            </a:r>
            <a:r>
              <a:rPr lang="it-IT" dirty="0" smtClean="0"/>
              <a:t>:</a:t>
            </a:r>
          </a:p>
          <a:p>
            <a:r>
              <a:rPr lang="it-IT" dirty="0" err="1" smtClean="0"/>
              <a:t>Learn</a:t>
            </a:r>
            <a:r>
              <a:rPr lang="it-IT" dirty="0" smtClean="0"/>
              <a:t> </a:t>
            </a:r>
            <a:r>
              <a:rPr lang="it-IT" dirty="0" err="1" smtClean="0"/>
              <a:t>about</a:t>
            </a:r>
            <a:r>
              <a:rPr lang="it-IT" dirty="0" smtClean="0"/>
              <a:t> </a:t>
            </a:r>
            <a:r>
              <a:rPr lang="it-IT" dirty="0" err="1" smtClean="0"/>
              <a:t>attributes</a:t>
            </a:r>
            <a:r>
              <a:rPr lang="it-IT" dirty="0" smtClean="0"/>
              <a:t>, </a:t>
            </a:r>
            <a:r>
              <a:rPr lang="it-IT" dirty="0" err="1" smtClean="0"/>
              <a:t>definitions</a:t>
            </a:r>
            <a:r>
              <a:rPr lang="it-IT" dirty="0" smtClean="0"/>
              <a:t> and </a:t>
            </a:r>
            <a:r>
              <a:rPr lang="it-IT" dirty="0" err="1" smtClean="0"/>
              <a:t>attribute</a:t>
            </a:r>
            <a:r>
              <a:rPr lang="it-IT" dirty="0" smtClean="0"/>
              <a:t> </a:t>
            </a:r>
            <a:r>
              <a:rPr lang="it-IT" dirty="0" err="1" smtClean="0"/>
              <a:t>editors</a:t>
            </a:r>
            <a:endParaRPr lang="it-IT" dirty="0" smtClean="0"/>
          </a:p>
          <a:p>
            <a:r>
              <a:rPr lang="it-IT" dirty="0" err="1" smtClean="0"/>
              <a:t>You</a:t>
            </a:r>
            <a:r>
              <a:rPr lang="it-IT" dirty="0" smtClean="0"/>
              <a:t> </a:t>
            </a:r>
            <a:r>
              <a:rPr lang="it-IT" dirty="0" err="1" smtClean="0"/>
              <a:t>will</a:t>
            </a:r>
            <a:r>
              <a:rPr lang="it-IT" dirty="0" smtClean="0"/>
              <a:t> create </a:t>
            </a:r>
            <a:r>
              <a:rPr lang="it-IT" dirty="0" err="1" smtClean="0"/>
              <a:t>all</a:t>
            </a:r>
            <a:r>
              <a:rPr lang="it-IT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</a:t>
            </a:r>
            <a:r>
              <a:rPr lang="it-IT" dirty="0" err="1" smtClean="0"/>
              <a:t>needed</a:t>
            </a:r>
            <a:r>
              <a:rPr lang="it-IT" dirty="0" smtClean="0"/>
              <a:t> to render a </a:t>
            </a:r>
            <a:r>
              <a:rPr lang="it-IT" dirty="0" err="1" smtClean="0"/>
              <a:t>whole</a:t>
            </a:r>
            <a:r>
              <a:rPr lang="it-IT" dirty="0" smtClean="0"/>
              <a:t> page</a:t>
            </a:r>
            <a:r>
              <a:rPr lang="it-IT" u="sng" dirty="0" smtClean="0"/>
              <a:t> </a:t>
            </a:r>
            <a:endParaRPr lang="it-IT" dirty="0" smtClean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15873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olo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Extracting</a:t>
            </a:r>
            <a:r>
              <a:rPr lang="it-IT" dirty="0" smtClean="0"/>
              <a:t> </a:t>
            </a:r>
            <a:r>
              <a:rPr lang="it-IT" dirty="0" err="1" smtClean="0"/>
              <a:t>attributes</a:t>
            </a:r>
            <a:endParaRPr lang="it-IT" dirty="0"/>
          </a:p>
        </p:txBody>
      </p:sp>
      <p:sp>
        <p:nvSpPr>
          <p:cNvPr id="12" name="Segnaposto testo 1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 smtClean="0"/>
              <a:t>Let's</a:t>
            </a:r>
            <a:r>
              <a:rPr lang="it-IT" dirty="0" smtClean="0"/>
              <a:t> start </a:t>
            </a:r>
            <a:r>
              <a:rPr lang="it-IT" dirty="0" err="1" smtClean="0"/>
              <a:t>adding</a:t>
            </a:r>
            <a:r>
              <a:rPr lang="it-IT" dirty="0" smtClean="0"/>
              <a:t> the </a:t>
            </a:r>
            <a:r>
              <a:rPr lang="it-IT" dirty="0" err="1" smtClean="0"/>
              <a:t>content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39703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Loading</a:t>
            </a:r>
            <a:r>
              <a:rPr lang="it-IT" dirty="0" smtClean="0"/>
              <a:t> an </a:t>
            </a:r>
            <a:r>
              <a:rPr lang="it-IT" dirty="0" err="1" smtClean="0"/>
              <a:t>asset</a:t>
            </a:r>
            <a:endParaRPr lang="it-IT" dirty="0"/>
          </a:p>
        </p:txBody>
      </p:sp>
      <p:sp>
        <p:nvSpPr>
          <p:cNvPr id="8" name="Segnaposto contenuto 7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it-IT" dirty="0" err="1" smtClean="0"/>
              <a:t>Load</a:t>
            </a:r>
            <a:r>
              <a:rPr lang="it-IT" dirty="0" smtClean="0"/>
              <a:t> the </a:t>
            </a:r>
            <a:r>
              <a:rPr lang="it-IT" dirty="0" err="1" smtClean="0"/>
              <a:t>asset</a:t>
            </a:r>
            <a:r>
              <a:rPr lang="it-IT" dirty="0" smtClean="0"/>
              <a:t> "head"</a:t>
            </a:r>
          </a:p>
          <a:p>
            <a:endParaRPr lang="it-IT" dirty="0"/>
          </a:p>
          <a:p>
            <a:endParaRPr lang="it-IT" dirty="0" smtClean="0"/>
          </a:p>
          <a:p>
            <a:endParaRPr lang="it-IT" dirty="0"/>
          </a:p>
          <a:p>
            <a:r>
              <a:rPr lang="it-IT" dirty="0" err="1" smtClean="0"/>
              <a:t>Load</a:t>
            </a:r>
            <a:r>
              <a:rPr lang="it-IT" dirty="0" smtClean="0"/>
              <a:t> the </a:t>
            </a:r>
            <a:r>
              <a:rPr lang="it-IT" dirty="0" err="1" smtClean="0"/>
              <a:t>attibutes</a:t>
            </a:r>
            <a:endParaRPr lang="it-IT" dirty="0" smtClean="0"/>
          </a:p>
          <a:p>
            <a:endParaRPr lang="it-IT" dirty="0"/>
          </a:p>
        </p:txBody>
      </p:sp>
      <p:sp>
        <p:nvSpPr>
          <p:cNvPr id="9" name="Segnaposto contenuto 8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it-IT" dirty="0" err="1" smtClean="0"/>
              <a:t>Load</a:t>
            </a:r>
            <a:r>
              <a:rPr lang="it-IT" dirty="0" smtClean="0"/>
              <a:t> the </a:t>
            </a:r>
            <a:r>
              <a:rPr lang="it-IT" dirty="0" err="1" smtClean="0"/>
              <a:t>asset</a:t>
            </a:r>
            <a:r>
              <a:rPr lang="it-IT" dirty="0" smtClean="0"/>
              <a:t>:</a:t>
            </a:r>
          </a:p>
          <a:p>
            <a:endParaRPr lang="it-IT" dirty="0"/>
          </a:p>
          <a:p>
            <a:endParaRPr lang="it-IT" dirty="0"/>
          </a:p>
          <a:p>
            <a:endParaRPr lang="it-IT" dirty="0" smtClean="0"/>
          </a:p>
          <a:p>
            <a:r>
              <a:rPr lang="it-IT" dirty="0" smtClean="0"/>
              <a:t>No </a:t>
            </a:r>
            <a:r>
              <a:rPr lang="it-IT" dirty="0" err="1" smtClean="0"/>
              <a:t>args</a:t>
            </a:r>
            <a:r>
              <a:rPr lang="it-IT" dirty="0" smtClean="0"/>
              <a:t> =&gt; </a:t>
            </a:r>
            <a:r>
              <a:rPr lang="it-IT" dirty="0" err="1" smtClean="0"/>
              <a:t>current</a:t>
            </a:r>
            <a:endParaRPr lang="it-IT" dirty="0" smtClean="0"/>
          </a:p>
          <a:p>
            <a:pPr lvl="1"/>
            <a:r>
              <a:rPr lang="it-IT" dirty="0" err="1" smtClean="0"/>
              <a:t>String</a:t>
            </a:r>
            <a:r>
              <a:rPr lang="it-IT" dirty="0" smtClean="0"/>
              <a:t> c</a:t>
            </a:r>
          </a:p>
          <a:p>
            <a:pPr lvl="1"/>
            <a:r>
              <a:rPr lang="it-IT" dirty="0" smtClean="0"/>
              <a:t>Long </a:t>
            </a:r>
            <a:r>
              <a:rPr lang="it-IT" dirty="0" err="1" smtClean="0"/>
              <a:t>cid</a:t>
            </a:r>
            <a:endParaRPr lang="it-IT" dirty="0" smtClean="0"/>
          </a:p>
          <a:p>
            <a:pPr lvl="1"/>
            <a:r>
              <a:rPr lang="it-IT" dirty="0" smtClean="0"/>
              <a:t>Id </a:t>
            </a:r>
            <a:r>
              <a:rPr lang="it-IT" dirty="0" err="1" smtClean="0"/>
              <a:t>id</a:t>
            </a:r>
            <a:endParaRPr lang="it-IT" dirty="0" smtClean="0"/>
          </a:p>
          <a:p>
            <a:pPr marL="0" indent="0">
              <a:buNone/>
            </a:pPr>
            <a:endParaRPr lang="it-IT" dirty="0" smtClean="0"/>
          </a:p>
          <a:p>
            <a:endParaRPr lang="it-IT" dirty="0"/>
          </a:p>
          <a:p>
            <a:endParaRPr lang="it-IT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49</a:t>
            </a:fld>
            <a:endParaRPr lang="en-US" dirty="0"/>
          </a:p>
        </p:txBody>
      </p:sp>
      <p:pic>
        <p:nvPicPr>
          <p:cNvPr id="10" name="Immagin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262" y="3102428"/>
            <a:ext cx="3502642" cy="1193800"/>
          </a:xfrm>
          <a:prstGeom prst="rect">
            <a:avLst/>
          </a:prstGeom>
        </p:spPr>
      </p:pic>
      <p:pic>
        <p:nvPicPr>
          <p:cNvPr id="11" name="Immagin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429" y="5160736"/>
            <a:ext cx="3419475" cy="1180421"/>
          </a:xfrm>
          <a:prstGeom prst="rect">
            <a:avLst/>
          </a:prstGeom>
        </p:spPr>
      </p:pic>
      <p:pic>
        <p:nvPicPr>
          <p:cNvPr id="12" name="Immagin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4850" y="3102428"/>
            <a:ext cx="4298681" cy="1073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8862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It</a:t>
            </a:r>
            <a:r>
              <a:rPr lang="it-IT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</a:t>
            </a:r>
            <a:r>
              <a:rPr lang="it-IT" b="1" dirty="0" err="1" smtClean="0"/>
              <a:t>all</a:t>
            </a:r>
            <a:r>
              <a:rPr lang="it-IT" dirty="0" smtClean="0"/>
              <a:t> </a:t>
            </a:r>
            <a:r>
              <a:rPr lang="it-IT" dirty="0" err="1" smtClean="0"/>
              <a:t>about</a:t>
            </a:r>
            <a:r>
              <a:rPr lang="it-IT" dirty="0" smtClean="0"/>
              <a:t> </a:t>
            </a:r>
            <a:br>
              <a:rPr lang="it-IT" dirty="0" smtClean="0"/>
            </a:br>
            <a:r>
              <a:rPr lang="it-IT" dirty="0" smtClean="0"/>
              <a:t>cache and </a:t>
            </a:r>
            <a:r>
              <a:rPr lang="it-IT" dirty="0" err="1" smtClean="0"/>
              <a:t>publishing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it-IT" dirty="0" err="1" smtClean="0"/>
              <a:t>Sites</a:t>
            </a:r>
            <a:r>
              <a:rPr lang="it-IT" dirty="0" smtClean="0"/>
              <a:t> </a:t>
            </a:r>
            <a:r>
              <a:rPr lang="it-IT" dirty="0" err="1" smtClean="0"/>
              <a:t>has</a:t>
            </a:r>
            <a:r>
              <a:rPr lang="it-IT" dirty="0" smtClean="0"/>
              <a:t> a </a:t>
            </a:r>
            <a:r>
              <a:rPr lang="it-IT" dirty="0" err="1" smtClean="0"/>
              <a:t>very</a:t>
            </a:r>
            <a:r>
              <a:rPr lang="it-IT" dirty="0" smtClean="0"/>
              <a:t> </a:t>
            </a:r>
            <a:r>
              <a:rPr lang="it-IT" dirty="0" err="1" smtClean="0"/>
              <a:t>complex</a:t>
            </a:r>
            <a:r>
              <a:rPr lang="it-IT" dirty="0" smtClean="0"/>
              <a:t> </a:t>
            </a:r>
            <a:r>
              <a:rPr lang="it-IT" dirty="0" err="1" smtClean="0"/>
              <a:t>content</a:t>
            </a:r>
            <a:r>
              <a:rPr lang="it-IT" dirty="0" smtClean="0"/>
              <a:t> model </a:t>
            </a:r>
            <a:r>
              <a:rPr lang="it-IT" dirty="0" err="1" smtClean="0"/>
              <a:t>stored</a:t>
            </a:r>
            <a:r>
              <a:rPr lang="it-IT" dirty="0" smtClean="0"/>
              <a:t> in the database</a:t>
            </a:r>
          </a:p>
          <a:p>
            <a:pPr lvl="1"/>
            <a:r>
              <a:rPr lang="it-IT" dirty="0" smtClean="0"/>
              <a:t>Database </a:t>
            </a:r>
            <a:r>
              <a:rPr lang="it-IT" dirty="0" err="1" smtClean="0"/>
              <a:t>access</a:t>
            </a:r>
            <a:r>
              <a:rPr lang="it-IT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</a:t>
            </a:r>
            <a:r>
              <a:rPr lang="it-IT" dirty="0" err="1" smtClean="0"/>
              <a:t>inefficient</a:t>
            </a:r>
            <a:r>
              <a:rPr lang="it-IT" dirty="0" smtClean="0"/>
              <a:t> (</a:t>
            </a:r>
            <a:r>
              <a:rPr lang="it-IT" dirty="0" err="1" smtClean="0"/>
              <a:t>tens</a:t>
            </a:r>
            <a:r>
              <a:rPr lang="it-IT" dirty="0" smtClean="0"/>
              <a:t> of </a:t>
            </a:r>
            <a:r>
              <a:rPr lang="it-IT" dirty="0" err="1" smtClean="0"/>
              <a:t>queries</a:t>
            </a:r>
            <a:r>
              <a:rPr lang="it-IT" dirty="0" smtClean="0"/>
              <a:t> for </a:t>
            </a:r>
            <a:r>
              <a:rPr lang="it-IT" dirty="0" err="1" smtClean="0"/>
              <a:t>each</a:t>
            </a:r>
            <a:r>
              <a:rPr lang="it-IT" dirty="0" smtClean="0"/>
              <a:t> </a:t>
            </a:r>
            <a:r>
              <a:rPr lang="it-IT" dirty="0" err="1" smtClean="0"/>
              <a:t>asset</a:t>
            </a:r>
            <a:r>
              <a:rPr lang="it-IT" dirty="0" smtClean="0"/>
              <a:t>)</a:t>
            </a:r>
          </a:p>
          <a:p>
            <a:pPr lvl="1"/>
            <a:r>
              <a:rPr lang="it-IT" dirty="0" err="1" smtClean="0"/>
              <a:t>Caching</a:t>
            </a:r>
            <a:r>
              <a:rPr lang="it-IT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</a:t>
            </a:r>
            <a:r>
              <a:rPr lang="it-IT" dirty="0" err="1" smtClean="0"/>
              <a:t>absolutely</a:t>
            </a:r>
            <a:r>
              <a:rPr lang="it-IT" dirty="0" smtClean="0"/>
              <a:t> </a:t>
            </a:r>
            <a:r>
              <a:rPr lang="it-IT" dirty="0" err="1" smtClean="0"/>
              <a:t>critical</a:t>
            </a:r>
            <a:r>
              <a:rPr lang="it-IT" dirty="0" smtClean="0"/>
              <a:t> to </a:t>
            </a:r>
            <a:r>
              <a:rPr lang="it-IT" dirty="0" err="1" smtClean="0"/>
              <a:t>get</a:t>
            </a:r>
            <a:r>
              <a:rPr lang="it-IT" dirty="0" smtClean="0"/>
              <a:t> </a:t>
            </a:r>
            <a:br>
              <a:rPr lang="it-IT" dirty="0" smtClean="0"/>
            </a:br>
            <a:r>
              <a:rPr lang="it-IT" dirty="0" smtClean="0"/>
              <a:t>a fast site</a:t>
            </a:r>
          </a:p>
          <a:p>
            <a:pPr lvl="1"/>
            <a:r>
              <a:rPr lang="it-IT" dirty="0" smtClean="0"/>
              <a:t>The </a:t>
            </a:r>
            <a:r>
              <a:rPr lang="it-IT" dirty="0" err="1" smtClean="0"/>
              <a:t>number</a:t>
            </a:r>
            <a:r>
              <a:rPr lang="it-IT" dirty="0" smtClean="0"/>
              <a:t> 1 </a:t>
            </a:r>
            <a:r>
              <a:rPr lang="it-IT" dirty="0" err="1" smtClean="0"/>
              <a:t>error</a:t>
            </a:r>
            <a:r>
              <a:rPr lang="it-IT" dirty="0" smtClean="0"/>
              <a:t> of </a:t>
            </a:r>
            <a:r>
              <a:rPr lang="it-IT" dirty="0" err="1" smtClean="0"/>
              <a:t>devlopers</a:t>
            </a:r>
            <a:r>
              <a:rPr lang="it-IT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</a:t>
            </a:r>
            <a:r>
              <a:rPr lang="it-IT" dirty="0" err="1" smtClean="0"/>
              <a:t>ignoring</a:t>
            </a:r>
            <a:r>
              <a:rPr lang="it-IT" dirty="0" smtClean="0"/>
              <a:t> </a:t>
            </a:r>
            <a:r>
              <a:rPr lang="it-IT" dirty="0" err="1" smtClean="0"/>
              <a:t>caching</a:t>
            </a:r>
            <a:r>
              <a:rPr lang="it-IT" dirty="0" smtClean="0"/>
              <a:t> </a:t>
            </a:r>
            <a:r>
              <a:rPr lang="it-IT" dirty="0" err="1" smtClean="0"/>
              <a:t>until</a:t>
            </a:r>
            <a:r>
              <a:rPr lang="it-IT" dirty="0" smtClean="0"/>
              <a:t> </a:t>
            </a:r>
            <a:r>
              <a:rPr lang="it-IT" dirty="0" err="1" smtClean="0"/>
              <a:t>it</a:t>
            </a:r>
            <a:r>
              <a:rPr lang="it-IT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</a:t>
            </a:r>
            <a:r>
              <a:rPr lang="it-IT" dirty="0" err="1" smtClean="0"/>
              <a:t>too</a:t>
            </a:r>
            <a:r>
              <a:rPr lang="it-IT" dirty="0" smtClean="0"/>
              <a:t> late</a:t>
            </a:r>
          </a:p>
          <a:p>
            <a:r>
              <a:rPr lang="it-IT" dirty="0" smtClean="0"/>
              <a:t>Publishing and </a:t>
            </a:r>
            <a:r>
              <a:rPr lang="it-IT" dirty="0" err="1" smtClean="0"/>
              <a:t>caching</a:t>
            </a:r>
            <a:r>
              <a:rPr lang="it-IT" dirty="0" smtClean="0"/>
              <a:t> are </a:t>
            </a:r>
            <a:r>
              <a:rPr lang="it-IT" dirty="0" err="1" smtClean="0"/>
              <a:t>related</a:t>
            </a:r>
            <a:endParaRPr lang="it-IT" dirty="0" smtClean="0"/>
          </a:p>
          <a:p>
            <a:pPr lvl="1"/>
            <a:r>
              <a:rPr lang="it-IT" dirty="0" smtClean="0"/>
              <a:t>Cache must be </a:t>
            </a:r>
            <a:r>
              <a:rPr lang="it-IT" dirty="0" err="1" smtClean="0"/>
              <a:t>invalidated</a:t>
            </a:r>
            <a:r>
              <a:rPr lang="it-IT" dirty="0" smtClean="0"/>
              <a:t> </a:t>
            </a:r>
            <a:r>
              <a:rPr lang="it-IT" dirty="0" err="1" smtClean="0"/>
              <a:t>only</a:t>
            </a:r>
            <a:r>
              <a:rPr lang="it-IT" dirty="0" smtClean="0"/>
              <a:t> </a:t>
            </a:r>
            <a:r>
              <a:rPr lang="it-IT" dirty="0" err="1" smtClean="0"/>
              <a:t>partially</a:t>
            </a:r>
            <a:r>
              <a:rPr lang="it-IT" dirty="0" smtClean="0"/>
              <a:t> </a:t>
            </a:r>
            <a:r>
              <a:rPr lang="it-IT" dirty="0" err="1" smtClean="0"/>
              <a:t>when</a:t>
            </a:r>
            <a:r>
              <a:rPr lang="it-IT" dirty="0" smtClean="0"/>
              <a:t> </a:t>
            </a:r>
            <a:r>
              <a:rPr lang="it-IT" dirty="0" err="1" smtClean="0"/>
              <a:t>publishing</a:t>
            </a:r>
            <a:endParaRPr lang="it-IT" dirty="0" smtClean="0"/>
          </a:p>
          <a:p>
            <a:pPr lvl="1"/>
            <a:r>
              <a:rPr lang="it-IT" dirty="0" err="1" smtClean="0"/>
              <a:t>Hence</a:t>
            </a:r>
            <a:r>
              <a:rPr lang="it-IT" dirty="0" smtClean="0"/>
              <a:t> </a:t>
            </a:r>
            <a:r>
              <a:rPr lang="it-IT" dirty="0" err="1" smtClean="0"/>
              <a:t>dependencies</a:t>
            </a:r>
            <a:r>
              <a:rPr lang="it-IT" dirty="0" smtClean="0"/>
              <a:t> </a:t>
            </a:r>
            <a:r>
              <a:rPr lang="it-IT" dirty="0" err="1" smtClean="0"/>
              <a:t>between</a:t>
            </a:r>
            <a:r>
              <a:rPr lang="it-IT" dirty="0" smtClean="0"/>
              <a:t> </a:t>
            </a:r>
            <a:r>
              <a:rPr lang="it-IT" dirty="0" err="1" smtClean="0"/>
              <a:t>assets</a:t>
            </a:r>
            <a:r>
              <a:rPr lang="it-IT" dirty="0" smtClean="0"/>
              <a:t> and </a:t>
            </a:r>
            <a:r>
              <a:rPr lang="it-IT" dirty="0" err="1" smtClean="0"/>
              <a:t>pagelet</a:t>
            </a:r>
            <a:r>
              <a:rPr lang="it-IT" dirty="0" smtClean="0"/>
              <a:t> must be </a:t>
            </a:r>
            <a:r>
              <a:rPr lang="it-IT" dirty="0" err="1" smtClean="0"/>
              <a:t>tracked</a:t>
            </a:r>
            <a:endParaRPr lang="it-IT" dirty="0"/>
          </a:p>
          <a:p>
            <a:pPr lvl="1"/>
            <a:r>
              <a:rPr lang="it-IT" dirty="0" smtClean="0"/>
              <a:t>The </a:t>
            </a:r>
            <a:r>
              <a:rPr lang="it-IT" dirty="0" err="1" smtClean="0"/>
              <a:t>number</a:t>
            </a:r>
            <a:r>
              <a:rPr lang="it-IT" dirty="0" smtClean="0"/>
              <a:t> 2 </a:t>
            </a:r>
            <a:r>
              <a:rPr lang="it-IT" dirty="0" err="1" smtClean="0"/>
              <a:t>error</a:t>
            </a:r>
            <a:r>
              <a:rPr lang="it-IT" dirty="0" smtClean="0"/>
              <a:t> of </a:t>
            </a:r>
            <a:r>
              <a:rPr lang="it-IT" dirty="0" err="1" smtClean="0"/>
              <a:t>developers</a:t>
            </a:r>
            <a:r>
              <a:rPr lang="it-IT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</a:t>
            </a:r>
            <a:r>
              <a:rPr lang="it-IT" dirty="0" err="1" smtClean="0"/>
              <a:t>ignoring</a:t>
            </a:r>
            <a:r>
              <a:rPr lang="it-IT" dirty="0" smtClean="0"/>
              <a:t> </a:t>
            </a:r>
            <a:r>
              <a:rPr lang="it-IT" dirty="0" err="1" smtClean="0"/>
              <a:t>dependencies</a:t>
            </a:r>
            <a:r>
              <a:rPr lang="it-IT" dirty="0" smtClean="0"/>
              <a:t> so the WHOLE cache must be </a:t>
            </a:r>
            <a:r>
              <a:rPr lang="it-IT" dirty="0" err="1" smtClean="0"/>
              <a:t>invalidated</a:t>
            </a:r>
            <a:r>
              <a:rPr lang="it-IT" dirty="0" smtClean="0"/>
              <a:t> </a:t>
            </a:r>
            <a:r>
              <a:rPr lang="it-IT" dirty="0" err="1" smtClean="0"/>
              <a:t>after</a:t>
            </a:r>
            <a:r>
              <a:rPr lang="it-IT" dirty="0" smtClean="0"/>
              <a:t> </a:t>
            </a:r>
            <a:r>
              <a:rPr lang="it-IT" dirty="0" err="1" smtClean="0"/>
              <a:t>each</a:t>
            </a:r>
            <a:r>
              <a:rPr lang="it-IT" dirty="0" smtClean="0"/>
              <a:t> </a:t>
            </a:r>
            <a:r>
              <a:rPr lang="it-IT" dirty="0" err="1" smtClean="0"/>
              <a:t>publish</a:t>
            </a:r>
            <a:endParaRPr lang="it-IT" dirty="0" smtClean="0"/>
          </a:p>
          <a:p>
            <a:endParaRPr lang="it-IT" dirty="0" smtClean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34670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Reading single </a:t>
            </a:r>
            <a:r>
              <a:rPr lang="it-IT" dirty="0" err="1" smtClean="0"/>
              <a:t>attribute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 err="1" smtClean="0"/>
              <a:t>Load</a:t>
            </a:r>
            <a:r>
              <a:rPr lang="it-IT" dirty="0" smtClean="0"/>
              <a:t> the </a:t>
            </a:r>
            <a:r>
              <a:rPr lang="it-IT" dirty="0" err="1" smtClean="0"/>
              <a:t>attributes</a:t>
            </a:r>
            <a:r>
              <a:rPr lang="it-IT" dirty="0" smtClean="0"/>
              <a:t> </a:t>
            </a:r>
          </a:p>
          <a:p>
            <a:endParaRPr lang="it-IT" dirty="0" smtClean="0"/>
          </a:p>
          <a:p>
            <a:endParaRPr lang="it-IT" dirty="0"/>
          </a:p>
          <a:p>
            <a:r>
              <a:rPr lang="it-IT" dirty="0" err="1" smtClean="0"/>
              <a:t>Extract</a:t>
            </a:r>
            <a:r>
              <a:rPr lang="it-IT" dirty="0" smtClean="0"/>
              <a:t> the </a:t>
            </a:r>
            <a:r>
              <a:rPr lang="it-IT" dirty="0" err="1" smtClean="0"/>
              <a:t>value</a:t>
            </a:r>
            <a:endParaRPr lang="it-IT" dirty="0" smtClean="0"/>
          </a:p>
          <a:p>
            <a:endParaRPr lang="it-IT" dirty="0"/>
          </a:p>
          <a:p>
            <a:endParaRPr lang="it-IT" dirty="0" smtClean="0"/>
          </a:p>
          <a:p>
            <a:r>
              <a:rPr lang="it-IT" dirty="0" err="1" smtClean="0"/>
              <a:t>Print</a:t>
            </a:r>
            <a:endParaRPr lang="it-IT" dirty="0" smtClean="0"/>
          </a:p>
          <a:p>
            <a:endParaRPr lang="it-IT" dirty="0"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it-IT" dirty="0" err="1" smtClean="0"/>
              <a:t>Get</a:t>
            </a:r>
            <a:r>
              <a:rPr lang="it-IT" dirty="0" smtClean="0"/>
              <a:t> the </a:t>
            </a:r>
            <a:r>
              <a:rPr lang="it-IT" dirty="0" err="1" smtClean="0"/>
              <a:t>attribute</a:t>
            </a:r>
            <a:r>
              <a:rPr lang="it-IT" dirty="0" smtClean="0"/>
              <a:t/>
            </a:r>
            <a:br>
              <a:rPr lang="it-IT" dirty="0" smtClean="0"/>
            </a:br>
            <a:r>
              <a:rPr lang="it-IT" dirty="0" smtClean="0"/>
              <a:t>and </a:t>
            </a:r>
            <a:r>
              <a:rPr lang="it-IT" dirty="0" err="1" smtClean="0"/>
              <a:t>place</a:t>
            </a:r>
            <a:r>
              <a:rPr lang="it-IT" dirty="0" smtClean="0"/>
              <a:t> in the </a:t>
            </a:r>
            <a:r>
              <a:rPr lang="it-IT" dirty="0" err="1" smtClean="0"/>
              <a:t>mockup</a:t>
            </a:r>
            <a:endParaRPr lang="it-IT" dirty="0" smtClean="0"/>
          </a:p>
          <a:p>
            <a:endParaRPr lang="it-IT" dirty="0"/>
          </a:p>
          <a:p>
            <a:endParaRPr lang="it-IT" dirty="0" smtClean="0"/>
          </a:p>
          <a:p>
            <a:pPr marL="0" indent="0">
              <a:buNone/>
            </a:pPr>
            <a:endParaRPr lang="it-IT" dirty="0" smtClean="0"/>
          </a:p>
          <a:p>
            <a:endParaRPr lang="it-IT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50</a:t>
            </a:fld>
            <a:endParaRPr lang="en-US" dirty="0"/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765" y="2980622"/>
            <a:ext cx="2478664" cy="1027738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765" y="4577811"/>
            <a:ext cx="2028721" cy="1021019"/>
          </a:xfrm>
          <a:prstGeom prst="rect">
            <a:avLst/>
          </a:prstGeom>
        </p:spPr>
      </p:pic>
      <p:pic>
        <p:nvPicPr>
          <p:cNvPr id="8" name="Immagin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50" y="6095419"/>
            <a:ext cx="3464667" cy="407350"/>
          </a:xfrm>
          <a:prstGeom prst="rect">
            <a:avLst/>
          </a:prstGeom>
        </p:spPr>
      </p:pic>
      <p:pic>
        <p:nvPicPr>
          <p:cNvPr id="10" name="Immagin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14850" y="3951731"/>
            <a:ext cx="4411919" cy="1136589"/>
          </a:xfrm>
          <a:prstGeom prst="rect">
            <a:avLst/>
          </a:prstGeom>
        </p:spPr>
      </p:pic>
      <p:pic>
        <p:nvPicPr>
          <p:cNvPr id="12" name="Immagin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51363" y="4118000"/>
            <a:ext cx="2999423" cy="40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3478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Reading multiple </a:t>
            </a:r>
            <a:r>
              <a:rPr lang="it-IT" dirty="0" err="1" smtClean="0"/>
              <a:t>attributes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 smtClean="0"/>
              <a:t>Looping multiple </a:t>
            </a:r>
            <a:r>
              <a:rPr lang="it-IT" dirty="0" err="1" smtClean="0"/>
              <a:t>attributes</a:t>
            </a:r>
            <a:endParaRPr lang="it-IT" dirty="0" smtClean="0"/>
          </a:p>
          <a:p>
            <a:endParaRPr lang="it-IT" dirty="0"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it-IT" dirty="0" smtClean="0"/>
              <a:t>Looping multiple </a:t>
            </a:r>
            <a:r>
              <a:rPr lang="it-IT" dirty="0" err="1" smtClean="0"/>
              <a:t>attributes</a:t>
            </a:r>
            <a:endParaRPr lang="it-IT" dirty="0" smtClean="0"/>
          </a:p>
          <a:p>
            <a:endParaRPr lang="it-IT" dirty="0"/>
          </a:p>
          <a:p>
            <a:endParaRPr lang="it-IT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51</a:t>
            </a:fld>
            <a:endParaRPr lang="en-US" dirty="0"/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816" y="3547580"/>
            <a:ext cx="4122057" cy="2296659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4850" y="3547580"/>
            <a:ext cx="4629150" cy="1517906"/>
          </a:xfrm>
          <a:prstGeom prst="rect">
            <a:avLst/>
          </a:prstGeom>
        </p:spPr>
      </p:pic>
      <p:pic>
        <p:nvPicPr>
          <p:cNvPr id="9" name="Immagin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0707" y="4321282"/>
            <a:ext cx="2659959" cy="346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8847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Lab: </a:t>
            </a:r>
            <a:r>
              <a:rPr lang="it-IT" dirty="0" err="1"/>
              <a:t>r</a:t>
            </a:r>
            <a:r>
              <a:rPr lang="it-IT" dirty="0" err="1" smtClean="0"/>
              <a:t>eading</a:t>
            </a:r>
            <a:r>
              <a:rPr lang="it-IT" dirty="0" smtClean="0"/>
              <a:t> </a:t>
            </a:r>
            <a:r>
              <a:rPr lang="it-IT" dirty="0" err="1" smtClean="0"/>
              <a:t>attributes</a:t>
            </a:r>
            <a:endParaRPr lang="it-IT" dirty="0"/>
          </a:p>
        </p:txBody>
      </p:sp>
      <p:sp>
        <p:nvSpPr>
          <p:cNvPr id="6" name="Segnaposto contenuto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it-IT" dirty="0" err="1" smtClean="0"/>
              <a:t>Extract</a:t>
            </a:r>
            <a:r>
              <a:rPr lang="it-IT" dirty="0" smtClean="0"/>
              <a:t> </a:t>
            </a:r>
            <a:r>
              <a:rPr lang="it-IT" dirty="0" err="1" smtClean="0"/>
              <a:t>attributes</a:t>
            </a:r>
            <a:endParaRPr lang="it-IT" dirty="0"/>
          </a:p>
          <a:p>
            <a:pPr lvl="2"/>
            <a:r>
              <a:rPr lang="it-IT" dirty="0" err="1" smtClean="0"/>
              <a:t>Load</a:t>
            </a:r>
            <a:r>
              <a:rPr lang="it-IT" dirty="0" smtClean="0"/>
              <a:t> the </a:t>
            </a:r>
            <a:r>
              <a:rPr lang="it-IT" dirty="0" err="1" smtClean="0"/>
              <a:t>asset</a:t>
            </a:r>
            <a:endParaRPr lang="it-IT" dirty="0" smtClean="0"/>
          </a:p>
          <a:p>
            <a:pPr lvl="2"/>
            <a:r>
              <a:rPr lang="it-IT" dirty="0" err="1" smtClean="0"/>
              <a:t>Print</a:t>
            </a:r>
            <a:r>
              <a:rPr lang="it-IT" dirty="0" smtClean="0"/>
              <a:t> a single </a:t>
            </a:r>
            <a:r>
              <a:rPr lang="it-IT" dirty="0" err="1" smtClean="0"/>
              <a:t>attribute</a:t>
            </a:r>
            <a:r>
              <a:rPr lang="it-IT" dirty="0" smtClean="0"/>
              <a:t> Title in the terminal</a:t>
            </a:r>
          </a:p>
          <a:p>
            <a:pPr lvl="2"/>
            <a:r>
              <a:rPr lang="it-IT" dirty="0" err="1" smtClean="0"/>
              <a:t>Print</a:t>
            </a:r>
            <a:r>
              <a:rPr lang="it-IT" dirty="0" smtClean="0"/>
              <a:t> a </a:t>
            </a:r>
            <a:r>
              <a:rPr lang="it-IT" dirty="0" err="1" smtClean="0"/>
              <a:t>sequence</a:t>
            </a:r>
            <a:r>
              <a:rPr lang="it-IT" dirty="0" smtClean="0"/>
              <a:t> of multiple </a:t>
            </a:r>
            <a:r>
              <a:rPr lang="it-IT" dirty="0" err="1" smtClean="0"/>
              <a:t>attributes</a:t>
            </a:r>
            <a:r>
              <a:rPr lang="it-IT" dirty="0" smtClean="0"/>
              <a:t> in the terminal</a:t>
            </a:r>
          </a:p>
        </p:txBody>
      </p:sp>
      <p:sp>
        <p:nvSpPr>
          <p:cNvPr id="7" name="Segnaposto testo 6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it-IT" dirty="0" err="1" smtClean="0"/>
              <a:t>Objective</a:t>
            </a:r>
            <a:r>
              <a:rPr lang="it-IT" dirty="0" smtClean="0"/>
              <a:t>: </a:t>
            </a:r>
            <a:r>
              <a:rPr lang="it-IT" dirty="0" err="1" smtClean="0"/>
              <a:t>learn</a:t>
            </a:r>
            <a:r>
              <a:rPr lang="it-IT" dirty="0" smtClean="0"/>
              <a:t> </a:t>
            </a:r>
            <a:r>
              <a:rPr lang="it-IT" dirty="0" err="1" smtClean="0"/>
              <a:t>how</a:t>
            </a:r>
            <a:r>
              <a:rPr lang="it-IT" dirty="0" smtClean="0"/>
              <a:t> to </a:t>
            </a:r>
            <a:r>
              <a:rPr lang="it-IT" dirty="0" err="1" smtClean="0"/>
              <a:t>load</a:t>
            </a:r>
            <a:r>
              <a:rPr lang="it-IT" dirty="0" smtClean="0"/>
              <a:t> </a:t>
            </a:r>
            <a:r>
              <a:rPr lang="it-IT" dirty="0" err="1" smtClean="0"/>
              <a:t>assets</a:t>
            </a:r>
            <a:r>
              <a:rPr lang="it-IT" dirty="0" smtClean="0"/>
              <a:t> and </a:t>
            </a:r>
            <a:r>
              <a:rPr lang="it-IT" dirty="0" err="1" smtClean="0"/>
              <a:t>extract</a:t>
            </a:r>
            <a:r>
              <a:rPr lang="it-IT" dirty="0" smtClean="0"/>
              <a:t> </a:t>
            </a:r>
            <a:r>
              <a:rPr lang="it-IT" dirty="0" err="1" smtClean="0"/>
              <a:t>attributes</a:t>
            </a:r>
            <a:endParaRPr lang="it-IT" dirty="0" smtClean="0"/>
          </a:p>
          <a:p>
            <a:endParaRPr lang="it-IT" dirty="0"/>
          </a:p>
          <a:p>
            <a:r>
              <a:rPr lang="it-IT" dirty="0" err="1" smtClean="0"/>
              <a:t>You</a:t>
            </a:r>
            <a:r>
              <a:rPr lang="it-IT" dirty="0" smtClean="0"/>
              <a:t> </a:t>
            </a:r>
            <a:r>
              <a:rPr lang="it-IT" dirty="0" err="1" smtClean="0"/>
              <a:t>will</a:t>
            </a:r>
            <a:r>
              <a:rPr lang="it-IT" dirty="0" smtClean="0"/>
              <a:t> end up </a:t>
            </a:r>
            <a:r>
              <a:rPr lang="it-IT" dirty="0" err="1" smtClean="0"/>
              <a:t>seeing</a:t>
            </a:r>
            <a:r>
              <a:rPr lang="it-IT" dirty="0" smtClean="0"/>
              <a:t> the </a:t>
            </a:r>
            <a:r>
              <a:rPr lang="it-IT" dirty="0" err="1" smtClean="0"/>
              <a:t>attributes</a:t>
            </a:r>
            <a:r>
              <a:rPr lang="it-IT" dirty="0" smtClean="0"/>
              <a:t> in the terminal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20544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olo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Placing</a:t>
            </a:r>
            <a:r>
              <a:rPr lang="it-IT" dirty="0" smtClean="0"/>
              <a:t> </a:t>
            </a:r>
            <a:r>
              <a:rPr lang="it-IT" dirty="0" err="1" smtClean="0"/>
              <a:t>Attributes</a:t>
            </a:r>
            <a:r>
              <a:rPr lang="it-IT" dirty="0" smtClean="0"/>
              <a:t> </a:t>
            </a:r>
            <a:br>
              <a:rPr lang="it-IT" dirty="0" smtClean="0"/>
            </a:br>
            <a:r>
              <a:rPr lang="it-IT" dirty="0" smtClean="0"/>
              <a:t>in a </a:t>
            </a:r>
            <a:r>
              <a:rPr lang="it-IT" dirty="0" err="1" smtClean="0"/>
              <a:t>mockup</a:t>
            </a:r>
            <a:endParaRPr lang="it-IT" dirty="0"/>
          </a:p>
        </p:txBody>
      </p:sp>
      <p:sp>
        <p:nvSpPr>
          <p:cNvPr id="12" name="Segnaposto testo 1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smtClean="0"/>
              <a:t>From </a:t>
            </a:r>
            <a:r>
              <a:rPr lang="it-IT" dirty="0" err="1" smtClean="0"/>
              <a:t>static</a:t>
            </a:r>
            <a:r>
              <a:rPr lang="it-IT" dirty="0" smtClean="0"/>
              <a:t> html to a </a:t>
            </a:r>
            <a:r>
              <a:rPr lang="it-IT" dirty="0" err="1" smtClean="0"/>
              <a:t>dynamic</a:t>
            </a:r>
            <a:r>
              <a:rPr lang="it-IT" dirty="0" smtClean="0"/>
              <a:t> website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1406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egnaposto contenuto 13"/>
          <p:cNvSpPr>
            <a:spLocks noGrp="1"/>
          </p:cNvSpPr>
          <p:nvPr>
            <p:ph sz="half" idx="1"/>
          </p:nvPr>
        </p:nvSpPr>
        <p:spPr>
          <a:xfrm>
            <a:off x="628650" y="2526384"/>
            <a:ext cx="2129064" cy="4112492"/>
          </a:xfrm>
        </p:spPr>
        <p:txBody>
          <a:bodyPr/>
          <a:lstStyle/>
          <a:p>
            <a:pPr marL="0" indent="0">
              <a:buNone/>
            </a:pPr>
            <a:r>
              <a:rPr lang="it-IT" dirty="0" smtClean="0"/>
              <a:t>The common</a:t>
            </a:r>
            <a:r>
              <a:rPr lang="it-IT" dirty="0"/>
              <a:t/>
            </a:r>
            <a:br>
              <a:rPr lang="it-IT" dirty="0"/>
            </a:br>
            <a:r>
              <a:rPr lang="it-IT" dirty="0" smtClean="0"/>
              <a:t>part of </a:t>
            </a:r>
          </a:p>
          <a:p>
            <a:pPr marL="0" indent="0">
              <a:buNone/>
            </a:pPr>
            <a:r>
              <a:rPr lang="it-IT" dirty="0"/>
              <a:t>w</a:t>
            </a:r>
            <a:r>
              <a:rPr lang="it-IT" dirty="0" smtClean="0"/>
              <a:t>eb page </a:t>
            </a:r>
          </a:p>
        </p:txBody>
      </p:sp>
      <p:sp>
        <p:nvSpPr>
          <p:cNvPr id="15" name="Segnaposto contenuto 14"/>
          <p:cNvSpPr>
            <a:spLocks noGrp="1"/>
          </p:cNvSpPr>
          <p:nvPr>
            <p:ph sz="half" idx="2"/>
          </p:nvPr>
        </p:nvSpPr>
        <p:spPr>
          <a:xfrm>
            <a:off x="6045198" y="2526384"/>
            <a:ext cx="2686968" cy="4112492"/>
          </a:xfrm>
        </p:spPr>
        <p:txBody>
          <a:bodyPr/>
          <a:lstStyle/>
          <a:p>
            <a:pPr marL="0" indent="0" algn="r">
              <a:buNone/>
            </a:pPr>
            <a:r>
              <a:rPr lang="it-IT" dirty="0" smtClean="0"/>
              <a:t>The </a:t>
            </a:r>
            <a:r>
              <a:rPr lang="it-IT" dirty="0" err="1" smtClean="0"/>
              <a:t>specific</a:t>
            </a:r>
            <a:r>
              <a:rPr lang="it-IT" dirty="0" smtClean="0"/>
              <a:t> </a:t>
            </a:r>
            <a:br>
              <a:rPr lang="it-IT" dirty="0" smtClean="0"/>
            </a:br>
            <a:r>
              <a:rPr lang="it-IT" dirty="0" smtClean="0"/>
              <a:t>part of </a:t>
            </a:r>
            <a:r>
              <a:rPr lang="it-IT" dirty="0" err="1" smtClean="0"/>
              <a:t>each</a:t>
            </a:r>
            <a:r>
              <a:rPr lang="it-IT" dirty="0"/>
              <a:t> </a:t>
            </a:r>
            <a:r>
              <a:rPr lang="it-IT" dirty="0" smtClean="0"/>
              <a:t>layout</a:t>
            </a:r>
            <a:endParaRPr lang="it-IT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54</a:t>
            </a:fld>
            <a:endParaRPr lang="en-US" dirty="0"/>
          </a:p>
        </p:txBody>
      </p:sp>
      <p:sp>
        <p:nvSpPr>
          <p:cNvPr id="8" name="Rettangolo 7"/>
          <p:cNvSpPr/>
          <p:nvPr/>
        </p:nvSpPr>
        <p:spPr>
          <a:xfrm>
            <a:off x="2938694" y="2627179"/>
            <a:ext cx="3483428" cy="371565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 smtClean="0"/>
              <a:t>Wrapper</a:t>
            </a:r>
            <a:endParaRPr lang="it-IT" dirty="0" smtClean="0"/>
          </a:p>
          <a:p>
            <a:pPr algn="ctr"/>
            <a:endParaRPr lang="it-IT" dirty="0"/>
          </a:p>
          <a:p>
            <a:pPr algn="ctr"/>
            <a:endParaRPr lang="it-IT" dirty="0" smtClean="0"/>
          </a:p>
          <a:p>
            <a:pPr algn="ctr"/>
            <a:endParaRPr lang="it-IT" dirty="0"/>
          </a:p>
          <a:p>
            <a:pPr algn="ctr"/>
            <a:endParaRPr lang="it-IT" dirty="0" smtClean="0"/>
          </a:p>
          <a:p>
            <a:pPr algn="ctr"/>
            <a:endParaRPr lang="it-IT" dirty="0"/>
          </a:p>
          <a:p>
            <a:pPr algn="ctr"/>
            <a:endParaRPr lang="it-IT" dirty="0" smtClean="0"/>
          </a:p>
          <a:p>
            <a:pPr algn="ctr"/>
            <a:endParaRPr lang="it-IT" dirty="0"/>
          </a:p>
          <a:p>
            <a:pPr algn="ctr"/>
            <a:endParaRPr lang="it-IT" dirty="0" smtClean="0"/>
          </a:p>
          <a:p>
            <a:pPr algn="ctr"/>
            <a:endParaRPr lang="it-IT" dirty="0"/>
          </a:p>
          <a:p>
            <a:pPr algn="ctr"/>
            <a:endParaRPr lang="it-IT" dirty="0" smtClean="0"/>
          </a:p>
          <a:p>
            <a:pPr algn="ctr"/>
            <a:endParaRPr lang="it-IT" dirty="0"/>
          </a:p>
        </p:txBody>
      </p:sp>
      <p:sp>
        <p:nvSpPr>
          <p:cNvPr id="9" name="Rettangolo arrotondato 8"/>
          <p:cNvSpPr/>
          <p:nvPr/>
        </p:nvSpPr>
        <p:spPr>
          <a:xfrm>
            <a:off x="3541036" y="3396345"/>
            <a:ext cx="2278743" cy="277222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smtClean="0"/>
              <a:t>Layout</a:t>
            </a:r>
          </a:p>
          <a:p>
            <a:pPr algn="ctr"/>
            <a:endParaRPr lang="it-IT" dirty="0"/>
          </a:p>
          <a:p>
            <a:pPr algn="ctr"/>
            <a:endParaRPr lang="it-IT" dirty="0" smtClean="0"/>
          </a:p>
          <a:p>
            <a:pPr algn="ctr"/>
            <a:endParaRPr lang="it-IT" dirty="0"/>
          </a:p>
          <a:p>
            <a:pPr algn="ctr"/>
            <a:endParaRPr lang="it-IT" dirty="0" smtClean="0"/>
          </a:p>
          <a:p>
            <a:pPr algn="ctr"/>
            <a:endParaRPr lang="it-IT" dirty="0"/>
          </a:p>
          <a:p>
            <a:pPr algn="ctr"/>
            <a:endParaRPr lang="it-IT" dirty="0" smtClean="0"/>
          </a:p>
          <a:p>
            <a:pPr algn="ctr"/>
            <a:endParaRPr lang="it-IT" dirty="0"/>
          </a:p>
        </p:txBody>
      </p:sp>
      <p:sp>
        <p:nvSpPr>
          <p:cNvPr id="16" name="Titolo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The fine art of HTML </a:t>
            </a:r>
            <a:r>
              <a:rPr lang="it-IT" dirty="0" err="1" smtClean="0"/>
              <a:t>cutting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5579374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Inserting</a:t>
            </a:r>
            <a:r>
              <a:rPr lang="it-IT" dirty="0" smtClean="0"/>
              <a:t> </a:t>
            </a:r>
            <a:r>
              <a:rPr lang="it-IT" dirty="0" err="1" smtClean="0"/>
              <a:t>content</a:t>
            </a:r>
            <a:r>
              <a:rPr lang="it-IT" dirty="0" smtClean="0"/>
              <a:t> in JSP</a:t>
            </a:r>
            <a:endParaRPr lang="it-IT" dirty="0"/>
          </a:p>
        </p:txBody>
      </p:sp>
      <p:sp>
        <p:nvSpPr>
          <p:cNvPr id="7" name="Segnaposto contenuto 6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it-IT" dirty="0" err="1" smtClean="0"/>
              <a:t>Cut</a:t>
            </a:r>
            <a:r>
              <a:rPr lang="it-IT" dirty="0" smtClean="0"/>
              <a:t> and paste the html</a:t>
            </a:r>
          </a:p>
          <a:p>
            <a:pPr lvl="1"/>
            <a:r>
              <a:rPr lang="it-IT" dirty="0" smtClean="0"/>
              <a:t>In the </a:t>
            </a:r>
            <a:r>
              <a:rPr lang="it-IT" u="sng" dirty="0" err="1"/>
              <a:t>W</a:t>
            </a:r>
            <a:r>
              <a:rPr lang="it-IT" u="sng" dirty="0" err="1" smtClean="0"/>
              <a:t>rapper</a:t>
            </a:r>
            <a:endParaRPr lang="it-IT" u="sng" dirty="0" smtClean="0"/>
          </a:p>
          <a:p>
            <a:pPr marL="914400" lvl="2" indent="0">
              <a:buNone/>
            </a:pPr>
            <a:r>
              <a:rPr lang="it-IT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it-IT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htm</a:t>
            </a:r>
            <a:r>
              <a:rPr lang="it-IT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&gt;…&lt;body&gt;&lt;div id="</a:t>
            </a:r>
            <a:r>
              <a:rPr lang="it-IT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content</a:t>
            </a:r>
            <a:r>
              <a:rPr lang="it-IT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"&gt; </a:t>
            </a:r>
            <a:br>
              <a:rPr lang="it-IT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it-IT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&lt;ICS:CALLELEMENT&gt;</a:t>
            </a:r>
          </a:p>
          <a:p>
            <a:pPr marL="914400" lvl="2" indent="0">
              <a:buNone/>
            </a:pPr>
            <a:r>
              <a:rPr lang="it-IT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&lt;/div&gt;&lt;/body&gt;&lt;/html&gt;</a:t>
            </a:r>
          </a:p>
          <a:p>
            <a:pPr lvl="1"/>
            <a:r>
              <a:rPr lang="it-IT" dirty="0" smtClean="0"/>
              <a:t>In the </a:t>
            </a:r>
            <a:r>
              <a:rPr lang="it-IT" u="sng" dirty="0" err="1" smtClean="0"/>
              <a:t>ContentLayout</a:t>
            </a:r>
            <a:endParaRPr lang="it-IT" u="sng" dirty="0" smtClean="0"/>
          </a:p>
          <a:p>
            <a:pPr marL="457200" lvl="1" indent="0">
              <a:buNone/>
            </a:pPr>
            <a:r>
              <a:rPr lang="it-IT" dirty="0" smtClean="0"/>
              <a:t>    </a:t>
            </a:r>
            <a:r>
              <a:rPr lang="it-IT" dirty="0" err="1" smtClean="0"/>
              <a:t>everything</a:t>
            </a:r>
            <a:r>
              <a:rPr lang="it-IT" dirty="0" smtClean="0"/>
              <a:t> inside the </a:t>
            </a:r>
            <a:r>
              <a:rPr lang="it-IT" dirty="0" err="1" smtClean="0"/>
              <a:t>div#content</a:t>
            </a:r>
            <a:endParaRPr lang="it-IT" dirty="0" smtClean="0"/>
          </a:p>
          <a:p>
            <a:pPr lvl="1"/>
            <a:r>
              <a:rPr lang="it-IT" dirty="0"/>
              <a:t>	</a:t>
            </a:r>
            <a:r>
              <a:rPr lang="it-IT" dirty="0" smtClean="0"/>
              <a:t>I assume </a:t>
            </a:r>
            <a:r>
              <a:rPr lang="it-IT" dirty="0" err="1" smtClean="0"/>
              <a:t>you</a:t>
            </a:r>
            <a:r>
              <a:rPr lang="it-IT" dirty="0" smtClean="0"/>
              <a:t> </a:t>
            </a:r>
            <a:r>
              <a:rPr lang="it-IT" dirty="0" err="1" smtClean="0"/>
              <a:t>familiar</a:t>
            </a:r>
            <a:r>
              <a:rPr lang="it-IT" dirty="0" smtClean="0"/>
              <a:t> with </a:t>
            </a:r>
            <a:r>
              <a:rPr lang="it-IT" dirty="0" err="1" smtClean="0"/>
              <a:t>jQuery</a:t>
            </a:r>
            <a:r>
              <a:rPr lang="it-IT" dirty="0" smtClean="0"/>
              <a:t>…</a:t>
            </a:r>
          </a:p>
          <a:p>
            <a:r>
              <a:rPr lang="it-IT" dirty="0" smtClean="0"/>
              <a:t>Output</a:t>
            </a:r>
            <a:endParaRPr lang="it-IT" dirty="0"/>
          </a:p>
          <a:p>
            <a:pPr lvl="1"/>
            <a:r>
              <a:rPr lang="it-IT" dirty="0" smtClean="0"/>
              <a:t>&lt;</a:t>
            </a:r>
            <a:r>
              <a:rPr lang="it-IT" dirty="0" err="1" smtClean="0"/>
              <a:t>ics:getvar</a:t>
            </a:r>
            <a:r>
              <a:rPr lang="it-IT" dirty="0" smtClean="0"/>
              <a:t> </a:t>
            </a:r>
            <a:r>
              <a:rPr lang="it-IT" dirty="0" err="1" smtClean="0"/>
              <a:t>name</a:t>
            </a:r>
            <a:r>
              <a:rPr lang="it-IT" dirty="0" smtClean="0"/>
              <a:t>="</a:t>
            </a:r>
            <a:r>
              <a:rPr lang="it-IT" dirty="0" err="1" smtClean="0"/>
              <a:t>var</a:t>
            </a:r>
            <a:r>
              <a:rPr lang="it-IT" dirty="0" smtClean="0"/>
              <a:t>"/&gt;</a:t>
            </a:r>
          </a:p>
          <a:p>
            <a:pPr lvl="1"/>
            <a:r>
              <a:rPr lang="it-IT" dirty="0" smtClean="0"/>
              <a:t>&lt;</a:t>
            </a:r>
            <a:r>
              <a:rPr lang="it-IT" dirty="0" err="1" smtClean="0"/>
              <a:t>ics:listget</a:t>
            </a:r>
            <a:r>
              <a:rPr lang="it-IT" dirty="0" smtClean="0"/>
              <a:t> list="List" </a:t>
            </a:r>
            <a:r>
              <a:rPr lang="it-IT" dirty="0" err="1" smtClean="0"/>
              <a:t>field</a:t>
            </a:r>
            <a:r>
              <a:rPr lang="it-IT" dirty="0" smtClean="0"/>
              <a:t>="</a:t>
            </a:r>
            <a:r>
              <a:rPr lang="it-IT" dirty="0" err="1" smtClean="0"/>
              <a:t>value</a:t>
            </a:r>
            <a:r>
              <a:rPr lang="it-IT" dirty="0" smtClean="0"/>
              <a:t>"/&gt;</a:t>
            </a:r>
          </a:p>
          <a:p>
            <a:pPr marL="457200" lvl="1" indent="0">
              <a:buNone/>
            </a:pPr>
            <a:endParaRPr lang="it-IT" dirty="0" smtClean="0"/>
          </a:p>
          <a:p>
            <a:pPr marL="0" indent="0">
              <a:buNone/>
            </a:pPr>
            <a:endParaRPr lang="it-IT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3533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Mockup</a:t>
            </a:r>
            <a:r>
              <a:rPr lang="it-IT" dirty="0" smtClean="0"/>
              <a:t> in Java with </a:t>
            </a:r>
            <a:r>
              <a:rPr lang="it-IT" dirty="0" err="1" smtClean="0"/>
              <a:t>Picker</a:t>
            </a:r>
            <a:endParaRPr lang="it-IT" dirty="0"/>
          </a:p>
        </p:txBody>
      </p:sp>
      <p:sp>
        <p:nvSpPr>
          <p:cNvPr id="7" name="Segnaposto contenuto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dirty="0" err="1"/>
              <a:t>Pick</a:t>
            </a:r>
            <a:r>
              <a:rPr lang="it-IT" dirty="0"/>
              <a:t> the html</a:t>
            </a:r>
          </a:p>
          <a:p>
            <a:pPr marL="0" indent="0">
              <a:buNone/>
            </a:pPr>
            <a:r>
              <a:rPr lang="it-IT" sz="19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sz="1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sz="19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Picker</a:t>
            </a:r>
            <a:r>
              <a:rPr lang="it-IT" sz="1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p </a:t>
            </a:r>
            <a:r>
              <a:rPr lang="it-IT" sz="1900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it-IT" sz="1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sz="19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Picker.load</a:t>
            </a:r>
            <a:r>
              <a:rPr lang="it-IT" sz="1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("/</a:t>
            </a:r>
            <a:r>
              <a:rPr lang="it-IT" sz="19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blueprint</a:t>
            </a:r>
            <a:r>
              <a:rPr lang="it-IT" sz="1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/template.html</a:t>
            </a:r>
            <a:r>
              <a:rPr lang="it-IT" sz="1900"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r>
              <a:rPr lang="it-IT" dirty="0" err="1" smtClean="0"/>
              <a:t>Moustache</a:t>
            </a:r>
            <a:r>
              <a:rPr lang="it-IT" dirty="0" smtClean="0"/>
              <a:t> </a:t>
            </a:r>
            <a:endParaRPr lang="it-IT" dirty="0"/>
          </a:p>
          <a:p>
            <a:pPr marL="0" indent="0">
              <a:buNone/>
            </a:pPr>
            <a:r>
              <a:rPr lang="it-IT" dirty="0"/>
              <a:t>  </a:t>
            </a:r>
            <a:r>
              <a:rPr lang="it-IT" dirty="0" smtClean="0"/>
              <a:t>     </a:t>
            </a:r>
            <a:r>
              <a:rPr lang="it-IT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{{</a:t>
            </a:r>
            <a:r>
              <a:rPr lang="it-IT" dirty="0" err="1">
                <a:latin typeface="Courier New" panose="02070309020205020404" pitchFamily="49" charset="0"/>
                <a:cs typeface="Courier New" panose="02070309020205020404" pitchFamily="49" charset="0"/>
              </a:rPr>
              <a:t>Attribute</a:t>
            </a:r>
            <a:r>
              <a:rPr lang="it-IT" dirty="0">
                <a:latin typeface="Courier New" panose="02070309020205020404" pitchFamily="49" charset="0"/>
                <a:cs typeface="Courier New" panose="02070309020205020404" pitchFamily="49" charset="0"/>
              </a:rPr>
              <a:t>}}</a:t>
            </a:r>
          </a:p>
          <a:p>
            <a:r>
              <a:rPr lang="it-IT" dirty="0" err="1" smtClean="0"/>
              <a:t>Replacements</a:t>
            </a:r>
            <a:endParaRPr lang="it-IT" dirty="0"/>
          </a:p>
          <a:p>
            <a:pPr marL="457200" lvl="1" indent="0">
              <a:buNone/>
            </a:pPr>
            <a:r>
              <a:rPr lang="it-IT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dirty="0" err="1"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it-IT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.replace</a:t>
            </a:r>
            <a:r>
              <a:rPr lang="it-IT" dirty="0">
                <a:latin typeface="Courier New" panose="02070309020205020404" pitchFamily="49" charset="0"/>
                <a:cs typeface="Courier New" panose="02070309020205020404" pitchFamily="49" charset="0"/>
              </a:rPr>
              <a:t>("#location</a:t>
            </a:r>
            <a:r>
              <a:rPr lang="it-IT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  <a:r>
              <a:rPr lang="it-IT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it-IT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it-IT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it-IT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a.getString</a:t>
            </a:r>
            <a:r>
              <a:rPr lang="it-IT" dirty="0">
                <a:latin typeface="Courier New" panose="02070309020205020404" pitchFamily="49" charset="0"/>
                <a:cs typeface="Courier New" panose="02070309020205020404" pitchFamily="49" charset="0"/>
              </a:rPr>
              <a:t>("Value</a:t>
            </a:r>
            <a:r>
              <a:rPr lang="it-IT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"))</a:t>
            </a:r>
            <a:endParaRPr lang="it-IT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77079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Lab: use a </a:t>
            </a:r>
            <a:r>
              <a:rPr lang="it-IT" dirty="0" err="1" smtClean="0"/>
              <a:t>mockup</a:t>
            </a:r>
            <a:endParaRPr lang="it-IT" dirty="0"/>
          </a:p>
        </p:txBody>
      </p:sp>
      <p:sp>
        <p:nvSpPr>
          <p:cNvPr id="6" name="Segnaposto contenuto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smtClean="0"/>
              <a:t>Use the </a:t>
            </a:r>
            <a:r>
              <a:rPr lang="it-IT" dirty="0" err="1" smtClean="0"/>
              <a:t>blueprint</a:t>
            </a:r>
            <a:r>
              <a:rPr lang="it-IT" dirty="0" smtClean="0"/>
              <a:t> </a:t>
            </a:r>
            <a:r>
              <a:rPr lang="it-IT" dirty="0" err="1" smtClean="0"/>
              <a:t>mockup</a:t>
            </a:r>
            <a:endParaRPr lang="it-IT" dirty="0" smtClean="0"/>
          </a:p>
          <a:p>
            <a:pPr lvl="1"/>
            <a:r>
              <a:rPr lang="it-IT" dirty="0" err="1" smtClean="0"/>
              <a:t>Fix</a:t>
            </a:r>
            <a:r>
              <a:rPr lang="it-IT" dirty="0" smtClean="0"/>
              <a:t> the </a:t>
            </a:r>
            <a:r>
              <a:rPr lang="it-IT" dirty="0" err="1" smtClean="0"/>
              <a:t>Wrapper</a:t>
            </a:r>
            <a:r>
              <a:rPr lang="it-IT" dirty="0" smtClean="0"/>
              <a:t> </a:t>
            </a:r>
            <a:r>
              <a:rPr lang="it-IT" dirty="0" err="1" smtClean="0"/>
              <a:t>adding</a:t>
            </a:r>
            <a:r>
              <a:rPr lang="it-IT" dirty="0" smtClean="0"/>
              <a:t> the HTML from the template.html </a:t>
            </a:r>
          </a:p>
          <a:p>
            <a:pPr lvl="2"/>
            <a:r>
              <a:rPr lang="it-IT" dirty="0" err="1" smtClean="0"/>
              <a:t>Fix</a:t>
            </a:r>
            <a:r>
              <a:rPr lang="it-IT" dirty="0" smtClean="0"/>
              <a:t> the CSS/JS </a:t>
            </a:r>
            <a:r>
              <a:rPr lang="it-IT" dirty="0" err="1" smtClean="0"/>
              <a:t>inclusions</a:t>
            </a:r>
            <a:r>
              <a:rPr lang="it-IT" dirty="0" smtClean="0"/>
              <a:t> </a:t>
            </a:r>
            <a:r>
              <a:rPr lang="it-IT" dirty="0" err="1" smtClean="0"/>
              <a:t>too</a:t>
            </a:r>
            <a:endParaRPr lang="it-IT" dirty="0" smtClean="0"/>
          </a:p>
          <a:p>
            <a:pPr lvl="1"/>
            <a:r>
              <a:rPr lang="it-IT" dirty="0" err="1" smtClean="0"/>
              <a:t>Fix</a:t>
            </a:r>
            <a:r>
              <a:rPr lang="it-IT" dirty="0" smtClean="0"/>
              <a:t> the Layout </a:t>
            </a:r>
            <a:r>
              <a:rPr lang="it-IT" dirty="0" err="1" smtClean="0"/>
              <a:t>adding</a:t>
            </a:r>
            <a:r>
              <a:rPr lang="it-IT" dirty="0" smtClean="0"/>
              <a:t> the HTML from the template.html</a:t>
            </a:r>
          </a:p>
          <a:p>
            <a:pPr lvl="1"/>
            <a:endParaRPr lang="it-IT" dirty="0"/>
          </a:p>
        </p:txBody>
      </p:sp>
      <p:sp>
        <p:nvSpPr>
          <p:cNvPr id="7" name="Segnaposto testo 6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it-IT" dirty="0" err="1" smtClean="0"/>
              <a:t>Objective</a:t>
            </a:r>
            <a:r>
              <a:rPr lang="it-IT" dirty="0" smtClean="0"/>
              <a:t>: </a:t>
            </a:r>
            <a:endParaRPr lang="it-IT" dirty="0"/>
          </a:p>
          <a:p>
            <a:r>
              <a:rPr lang="it-IT" dirty="0" smtClean="0"/>
              <a:t>Use an html </a:t>
            </a:r>
            <a:r>
              <a:rPr lang="it-IT" dirty="0" err="1" smtClean="0"/>
              <a:t>mockup</a:t>
            </a:r>
            <a:r>
              <a:rPr lang="it-IT" dirty="0" smtClean="0"/>
              <a:t> to </a:t>
            </a:r>
            <a:r>
              <a:rPr lang="it-IT" dirty="0" err="1" smtClean="0"/>
              <a:t>place</a:t>
            </a:r>
            <a:r>
              <a:rPr lang="it-IT" dirty="0" smtClean="0"/>
              <a:t> </a:t>
            </a:r>
            <a:r>
              <a:rPr lang="it-IT" dirty="0" err="1" smtClean="0"/>
              <a:t>your</a:t>
            </a:r>
            <a:r>
              <a:rPr lang="it-IT" dirty="0" smtClean="0"/>
              <a:t> HTML</a:t>
            </a:r>
          </a:p>
          <a:p>
            <a:endParaRPr lang="it-IT" u="sng" dirty="0" smtClean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2366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Rendering</a:t>
            </a:r>
            <a:r>
              <a:rPr lang="it-IT" dirty="0" smtClean="0"/>
              <a:t>  </a:t>
            </a:r>
            <a:br>
              <a:rPr lang="it-IT" dirty="0" smtClean="0"/>
            </a:br>
            <a:r>
              <a:rPr lang="it-IT" dirty="0" smtClean="0"/>
              <a:t>Images</a:t>
            </a:r>
            <a:endParaRPr lang="it-IT" dirty="0"/>
          </a:p>
        </p:txBody>
      </p:sp>
      <p:sp>
        <p:nvSpPr>
          <p:cNvPr id="7" name="Segnaposto testo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smtClean="0"/>
              <a:t>How to render a blob</a:t>
            </a:r>
            <a:endParaRPr lang="it-IT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60804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olo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Url</a:t>
            </a:r>
            <a:r>
              <a:rPr lang="it-IT" dirty="0" smtClean="0"/>
              <a:t> </a:t>
            </a:r>
            <a:r>
              <a:rPr lang="it-IT" dirty="0" err="1" smtClean="0"/>
              <a:t>Parameters</a:t>
            </a:r>
            <a:endParaRPr lang="it-IT" dirty="0"/>
          </a:p>
        </p:txBody>
      </p:sp>
      <p:sp>
        <p:nvSpPr>
          <p:cNvPr id="11" name="Segnaposto contenuto 10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it-IT" dirty="0" err="1" smtClean="0"/>
              <a:t>BlobService</a:t>
            </a:r>
            <a:endParaRPr lang="it-IT" dirty="0" smtClean="0"/>
          </a:p>
          <a:p>
            <a:endParaRPr lang="it-IT" dirty="0"/>
          </a:p>
        </p:txBody>
      </p:sp>
      <p:sp>
        <p:nvSpPr>
          <p:cNvPr id="12" name="Segnaposto contenuto 11"/>
          <p:cNvSpPr>
            <a:spLocks noGrp="1"/>
          </p:cNvSpPr>
          <p:nvPr>
            <p:ph sz="half" idx="2"/>
          </p:nvPr>
        </p:nvSpPr>
        <p:spPr>
          <a:xfrm>
            <a:off x="4197184" y="2526384"/>
            <a:ext cx="4946816" cy="4112492"/>
          </a:xfrm>
        </p:spPr>
        <p:txBody>
          <a:bodyPr>
            <a:normAutofit/>
          </a:bodyPr>
          <a:lstStyle/>
          <a:p>
            <a:r>
              <a:rPr lang="it-IT" dirty="0" err="1" smtClean="0"/>
              <a:t>Generated</a:t>
            </a:r>
            <a:r>
              <a:rPr lang="it-IT" dirty="0" smtClean="0"/>
              <a:t> URL</a:t>
            </a:r>
            <a:br>
              <a:rPr lang="it-IT" dirty="0" smtClean="0"/>
            </a:br>
            <a:endParaRPr lang="it-IT" dirty="0" smtClean="0"/>
          </a:p>
          <a:p>
            <a:pPr marL="0" indent="0">
              <a:buNone/>
            </a:pPr>
            <a:r>
              <a:rPr lang="it-IT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http://</a:t>
            </a:r>
            <a:r>
              <a:rPr lang="it-IT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localhost:9580</a:t>
            </a:r>
            <a:br>
              <a:rPr lang="it-IT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it-IT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it-IT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cs</a:t>
            </a:r>
            <a:r>
              <a:rPr lang="it-IT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/Satellite</a:t>
            </a:r>
            <a:br>
              <a:rPr lang="it-IT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it-IT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?</a:t>
            </a:r>
            <a:r>
              <a:rPr lang="it-IT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blobcol</a:t>
            </a:r>
            <a:r>
              <a:rPr lang="it-IT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it-IT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urldata</a:t>
            </a:r>
            <a:r>
              <a:rPr lang="it-IT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it-IT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it-IT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&amp;</a:t>
            </a:r>
            <a:r>
              <a:rPr lang="it-IT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blobkey</a:t>
            </a:r>
            <a:r>
              <a:rPr lang="it-IT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=id</a:t>
            </a:r>
            <a:br>
              <a:rPr lang="it-IT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it-IT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&amp;</a:t>
            </a:r>
            <a:r>
              <a:rPr lang="it-IT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blobtable</a:t>
            </a:r>
            <a:r>
              <a:rPr lang="it-IT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it-IT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MungoBlobs</a:t>
            </a:r>
            <a:r>
              <a:rPr lang="it-IT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it-IT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it-IT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&amp;</a:t>
            </a:r>
            <a:r>
              <a:rPr lang="it-IT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blobwhere</a:t>
            </a:r>
            <a:r>
              <a:rPr lang="it-IT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=1374097575433</a:t>
            </a:r>
            <a:br>
              <a:rPr lang="it-IT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it-IT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&amp;</a:t>
            </a:r>
            <a:r>
              <a:rPr lang="it-IT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ssbinary=</a:t>
            </a:r>
            <a:r>
              <a:rPr lang="it-IT" sz="2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endParaRPr lang="it-IT" sz="2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59</a:t>
            </a:fld>
            <a:endParaRPr lang="en-US" dirty="0"/>
          </a:p>
        </p:txBody>
      </p:sp>
      <p:pic>
        <p:nvPicPr>
          <p:cNvPr id="13" name="Immagin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606" y="3200307"/>
            <a:ext cx="4020578" cy="1982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9891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Content Model </a:t>
            </a:r>
            <a:r>
              <a:rPr lang="it-IT" dirty="0" err="1" smtClean="0"/>
              <a:t>is</a:t>
            </a:r>
            <a:r>
              <a:rPr lang="it-IT" dirty="0" smtClean="0"/>
              <a:t> the </a:t>
            </a:r>
            <a:r>
              <a:rPr lang="it-IT" b="1" dirty="0" err="1" smtClean="0"/>
              <a:t>king</a:t>
            </a:r>
            <a:endParaRPr lang="it-IT" b="1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it-IT" dirty="0" smtClean="0"/>
              <a:t>A CMS </a:t>
            </a:r>
            <a:r>
              <a:rPr lang="it-IT" dirty="0" err="1" smtClean="0"/>
              <a:t>is</a:t>
            </a:r>
            <a:r>
              <a:rPr lang="it-IT" dirty="0" smtClean="0"/>
              <a:t> </a:t>
            </a:r>
            <a:r>
              <a:rPr lang="it-IT" dirty="0" err="1" smtClean="0"/>
              <a:t>good</a:t>
            </a:r>
            <a:r>
              <a:rPr lang="it-IT" dirty="0" smtClean="0"/>
              <a:t> </a:t>
            </a:r>
            <a:r>
              <a:rPr lang="it-IT" dirty="0" err="1" smtClean="0"/>
              <a:t>as</a:t>
            </a:r>
            <a:r>
              <a:rPr lang="it-IT" dirty="0" smtClean="0"/>
              <a:t> long </a:t>
            </a:r>
            <a:r>
              <a:rPr lang="it-IT" dirty="0" err="1" smtClean="0"/>
              <a:t>as</a:t>
            </a:r>
            <a:r>
              <a:rPr lang="it-IT" dirty="0" smtClean="0"/>
              <a:t> </a:t>
            </a:r>
            <a:r>
              <a:rPr lang="it-IT" dirty="0" err="1" smtClean="0"/>
              <a:t>it</a:t>
            </a:r>
            <a:r>
              <a:rPr lang="it-IT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easy to </a:t>
            </a:r>
            <a:r>
              <a:rPr lang="it-IT" dirty="0" err="1" smtClean="0"/>
              <a:t>edit</a:t>
            </a:r>
            <a:r>
              <a:rPr lang="it-IT" dirty="0" smtClean="0"/>
              <a:t> a site</a:t>
            </a:r>
          </a:p>
          <a:p>
            <a:pPr lvl="1"/>
            <a:r>
              <a:rPr lang="it-IT" dirty="0" err="1" smtClean="0"/>
              <a:t>Hence</a:t>
            </a:r>
            <a:r>
              <a:rPr lang="it-IT" dirty="0" smtClean="0"/>
              <a:t> </a:t>
            </a:r>
            <a:r>
              <a:rPr lang="it-IT" dirty="0" err="1" smtClean="0"/>
              <a:t>you</a:t>
            </a:r>
            <a:r>
              <a:rPr lang="it-IT" dirty="0" smtClean="0"/>
              <a:t> </a:t>
            </a:r>
            <a:r>
              <a:rPr lang="it-IT" dirty="0" err="1" smtClean="0"/>
              <a:t>need</a:t>
            </a:r>
            <a:r>
              <a:rPr lang="it-IT" dirty="0" smtClean="0"/>
              <a:t> to design a website </a:t>
            </a:r>
            <a:r>
              <a:rPr lang="it-IT" dirty="0" err="1" smtClean="0"/>
              <a:t>that</a:t>
            </a:r>
            <a:r>
              <a:rPr lang="it-IT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easy to </a:t>
            </a:r>
            <a:r>
              <a:rPr lang="it-IT" dirty="0" err="1" smtClean="0"/>
              <a:t>edit</a:t>
            </a:r>
            <a:endParaRPr lang="it-IT" dirty="0" smtClean="0"/>
          </a:p>
          <a:p>
            <a:pPr lvl="1"/>
            <a:r>
              <a:rPr lang="it-IT" dirty="0" err="1" smtClean="0"/>
              <a:t>This</a:t>
            </a:r>
            <a:r>
              <a:rPr lang="it-IT" dirty="0" smtClean="0"/>
              <a:t> </a:t>
            </a:r>
            <a:r>
              <a:rPr lang="it-IT" dirty="0" err="1" smtClean="0"/>
              <a:t>does</a:t>
            </a:r>
            <a:r>
              <a:rPr lang="it-IT" dirty="0" smtClean="0"/>
              <a:t> NOT </a:t>
            </a:r>
            <a:r>
              <a:rPr lang="it-IT" dirty="0" err="1" smtClean="0"/>
              <a:t>translate</a:t>
            </a:r>
            <a:r>
              <a:rPr lang="it-IT" dirty="0" smtClean="0"/>
              <a:t> in a web site </a:t>
            </a:r>
            <a:r>
              <a:rPr lang="it-IT" dirty="0" err="1" smtClean="0"/>
              <a:t>that</a:t>
            </a:r>
            <a:r>
              <a:rPr lang="it-IT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easy to </a:t>
            </a:r>
            <a:r>
              <a:rPr lang="it-IT" dirty="0" err="1" smtClean="0"/>
              <a:t>develop</a:t>
            </a:r>
            <a:endParaRPr lang="it-IT" dirty="0" smtClean="0"/>
          </a:p>
          <a:p>
            <a:r>
              <a:rPr lang="it-IT" dirty="0" smtClean="0"/>
              <a:t>The </a:t>
            </a:r>
            <a:r>
              <a:rPr lang="it-IT" dirty="0" err="1" smtClean="0"/>
              <a:t>biggest</a:t>
            </a:r>
            <a:r>
              <a:rPr lang="it-IT" dirty="0" smtClean="0"/>
              <a:t> </a:t>
            </a:r>
            <a:r>
              <a:rPr lang="it-IT" dirty="0" err="1" smtClean="0"/>
              <a:t>complain</a:t>
            </a:r>
            <a:r>
              <a:rPr lang="it-IT" dirty="0" smtClean="0"/>
              <a:t> of end </a:t>
            </a:r>
            <a:r>
              <a:rPr lang="it-IT" dirty="0" err="1" smtClean="0"/>
              <a:t>user</a:t>
            </a:r>
            <a:r>
              <a:rPr lang="it-IT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</a:t>
            </a:r>
            <a:r>
              <a:rPr lang="it-IT" dirty="0" err="1" smtClean="0"/>
              <a:t>that</a:t>
            </a:r>
            <a:r>
              <a:rPr lang="it-IT" dirty="0" smtClean="0"/>
              <a:t> the site </a:t>
            </a:r>
            <a:r>
              <a:rPr lang="it-IT" dirty="0" err="1" smtClean="0"/>
              <a:t>is</a:t>
            </a:r>
            <a:r>
              <a:rPr lang="it-IT" dirty="0" smtClean="0"/>
              <a:t> </a:t>
            </a:r>
            <a:r>
              <a:rPr lang="it-IT" dirty="0" err="1" smtClean="0"/>
              <a:t>awkward</a:t>
            </a:r>
            <a:r>
              <a:rPr lang="it-IT" dirty="0" smtClean="0"/>
              <a:t> to </a:t>
            </a:r>
            <a:r>
              <a:rPr lang="it-IT" dirty="0" err="1" smtClean="0"/>
              <a:t>edit</a:t>
            </a:r>
            <a:endParaRPr lang="it-IT" dirty="0" smtClean="0"/>
          </a:p>
          <a:p>
            <a:pPr lvl="1"/>
            <a:r>
              <a:rPr lang="it-IT" dirty="0" err="1" smtClean="0"/>
              <a:t>This</a:t>
            </a:r>
            <a:r>
              <a:rPr lang="it-IT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the </a:t>
            </a:r>
            <a:r>
              <a:rPr lang="it-IT" dirty="0" err="1" smtClean="0"/>
              <a:t>result</a:t>
            </a:r>
            <a:r>
              <a:rPr lang="it-IT" dirty="0" smtClean="0"/>
              <a:t> of  database-</a:t>
            </a:r>
            <a:r>
              <a:rPr lang="it-IT" dirty="0" err="1" smtClean="0"/>
              <a:t>like</a:t>
            </a:r>
            <a:r>
              <a:rPr lang="it-IT" dirty="0" smtClean="0"/>
              <a:t> </a:t>
            </a:r>
            <a:r>
              <a:rPr lang="it-IT" dirty="0" err="1" smtClean="0"/>
              <a:t>content</a:t>
            </a:r>
            <a:r>
              <a:rPr lang="it-IT" dirty="0" smtClean="0"/>
              <a:t> model </a:t>
            </a:r>
            <a:r>
              <a:rPr lang="it-IT" dirty="0" err="1" smtClean="0"/>
              <a:t>definition</a:t>
            </a:r>
            <a:endParaRPr lang="it-IT" dirty="0" smtClean="0"/>
          </a:p>
          <a:p>
            <a:pPr lvl="2"/>
            <a:r>
              <a:rPr lang="it-IT" dirty="0" err="1" smtClean="0"/>
              <a:t>It</a:t>
            </a:r>
            <a:r>
              <a:rPr lang="it-IT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</a:t>
            </a:r>
            <a:r>
              <a:rPr lang="it-IT" dirty="0" err="1" smtClean="0"/>
              <a:t>wrong</a:t>
            </a:r>
            <a:r>
              <a:rPr lang="it-IT" dirty="0" smtClean="0"/>
              <a:t> </a:t>
            </a:r>
            <a:r>
              <a:rPr lang="it-IT" dirty="0" err="1" smtClean="0"/>
              <a:t>because</a:t>
            </a:r>
            <a:r>
              <a:rPr lang="it-IT" dirty="0" smtClean="0"/>
              <a:t> </a:t>
            </a:r>
            <a:r>
              <a:rPr lang="it-IT" dirty="0" err="1" smtClean="0"/>
              <a:t>it</a:t>
            </a:r>
            <a:r>
              <a:rPr lang="it-IT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</a:t>
            </a:r>
            <a:r>
              <a:rPr lang="it-IT" dirty="0" err="1" smtClean="0"/>
              <a:t>inefficient</a:t>
            </a:r>
            <a:r>
              <a:rPr lang="it-IT" dirty="0" smtClean="0"/>
              <a:t> and </a:t>
            </a:r>
            <a:r>
              <a:rPr lang="it-IT" dirty="0" err="1" smtClean="0"/>
              <a:t>very</a:t>
            </a:r>
            <a:r>
              <a:rPr lang="it-IT" dirty="0" smtClean="0"/>
              <a:t> hard to </a:t>
            </a:r>
            <a:r>
              <a:rPr lang="it-IT" dirty="0" err="1" smtClean="0"/>
              <a:t>edit</a:t>
            </a:r>
            <a:endParaRPr lang="it-IT" dirty="0" smtClean="0"/>
          </a:p>
          <a:p>
            <a:r>
              <a:rPr lang="it-IT" dirty="0" smtClean="0"/>
              <a:t>The </a:t>
            </a:r>
            <a:r>
              <a:rPr lang="it-IT" dirty="0" err="1" smtClean="0"/>
              <a:t>typical</a:t>
            </a:r>
            <a:r>
              <a:rPr lang="it-IT" dirty="0" smtClean="0"/>
              <a:t> </a:t>
            </a:r>
            <a:r>
              <a:rPr lang="it-IT" dirty="0" err="1" smtClean="0"/>
              <a:t>nightmare</a:t>
            </a:r>
            <a:r>
              <a:rPr lang="it-IT" dirty="0" smtClean="0"/>
              <a:t>:  a "relation </a:t>
            </a:r>
            <a:r>
              <a:rPr lang="it-IT" dirty="0" err="1" smtClean="0"/>
              <a:t>asset</a:t>
            </a:r>
            <a:r>
              <a:rPr lang="it-IT" dirty="0" smtClean="0"/>
              <a:t>"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95736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olo 2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Render the image</a:t>
            </a:r>
            <a:endParaRPr lang="it-IT" dirty="0"/>
          </a:p>
        </p:txBody>
      </p:sp>
      <p:sp>
        <p:nvSpPr>
          <p:cNvPr id="15" name="Segnaposto contenuto 1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 err="1" smtClean="0"/>
              <a:t>Get</a:t>
            </a:r>
            <a:r>
              <a:rPr lang="it-IT" dirty="0" smtClean="0"/>
              <a:t> id of the image</a:t>
            </a:r>
            <a:br>
              <a:rPr lang="it-IT" dirty="0" smtClean="0"/>
            </a:br>
            <a:endParaRPr lang="it-IT" dirty="0"/>
          </a:p>
        </p:txBody>
      </p:sp>
      <p:sp>
        <p:nvSpPr>
          <p:cNvPr id="17" name="Segnaposto contenuto 16"/>
          <p:cNvSpPr>
            <a:spLocks noGrp="1"/>
          </p:cNvSpPr>
          <p:nvPr>
            <p:ph sz="half" idx="2"/>
          </p:nvPr>
        </p:nvSpPr>
        <p:spPr>
          <a:xfrm>
            <a:off x="4339771" y="2526384"/>
            <a:ext cx="4392395" cy="4112492"/>
          </a:xfrm>
        </p:spPr>
        <p:txBody>
          <a:bodyPr/>
          <a:lstStyle/>
          <a:p>
            <a:r>
              <a:rPr lang="it-IT" dirty="0" err="1" smtClean="0"/>
              <a:t>Get</a:t>
            </a:r>
            <a:r>
              <a:rPr lang="it-IT" dirty="0" smtClean="0"/>
              <a:t>  and use  Image URL</a:t>
            </a:r>
          </a:p>
          <a:p>
            <a:endParaRPr lang="it-IT" dirty="0"/>
          </a:p>
          <a:p>
            <a:endParaRPr lang="it-IT" dirty="0" smtClean="0"/>
          </a:p>
          <a:p>
            <a:endParaRPr lang="it-IT" dirty="0"/>
          </a:p>
          <a:p>
            <a:endParaRPr lang="it-IT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60</a:t>
            </a:fld>
            <a:endParaRPr lang="en-US" dirty="0"/>
          </a:p>
        </p:txBody>
      </p:sp>
      <p:pic>
        <p:nvPicPr>
          <p:cNvPr id="18" name="Immagin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331" y="3105871"/>
            <a:ext cx="3121819" cy="1995917"/>
          </a:xfrm>
          <a:prstGeom prst="rect">
            <a:avLst/>
          </a:prstGeom>
        </p:spPr>
      </p:pic>
      <p:pic>
        <p:nvPicPr>
          <p:cNvPr id="19" name="Immagin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3218" y="3080701"/>
            <a:ext cx="3698649" cy="1255231"/>
          </a:xfrm>
          <a:prstGeom prst="rect">
            <a:avLst/>
          </a:prstGeom>
        </p:spPr>
      </p:pic>
      <p:pic>
        <p:nvPicPr>
          <p:cNvPr id="20" name="Immagin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0664" y="5521618"/>
            <a:ext cx="4045744" cy="1014944"/>
          </a:xfrm>
          <a:prstGeom prst="rect">
            <a:avLst/>
          </a:prstGeom>
        </p:spPr>
      </p:pic>
      <p:sp>
        <p:nvSpPr>
          <p:cNvPr id="22" name="CasellaDiTesto 21"/>
          <p:cNvSpPr txBox="1"/>
          <p:nvPr/>
        </p:nvSpPr>
        <p:spPr>
          <a:xfrm>
            <a:off x="2080589" y="5950857"/>
            <a:ext cx="676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/>
              <a:t>Java:</a:t>
            </a:r>
            <a:endParaRPr lang="it-IT" dirty="0"/>
          </a:p>
        </p:txBody>
      </p:sp>
      <p:pic>
        <p:nvPicPr>
          <p:cNvPr id="23" name="Immagine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26974" y="4530965"/>
            <a:ext cx="4217988" cy="718567"/>
          </a:xfrm>
          <a:prstGeom prst="rect">
            <a:avLst/>
          </a:prstGeom>
        </p:spPr>
      </p:pic>
      <p:pic>
        <p:nvPicPr>
          <p:cNvPr id="2" name="Immagin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22518" y="5521618"/>
            <a:ext cx="481401" cy="198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5017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 smtClean="0"/>
              <a:t>Lab: </a:t>
            </a:r>
            <a:r>
              <a:rPr lang="it-IT" dirty="0" err="1" smtClean="0"/>
              <a:t>rendering</a:t>
            </a:r>
            <a:r>
              <a:rPr lang="it-IT" dirty="0" smtClean="0"/>
              <a:t> an image</a:t>
            </a:r>
            <a:endParaRPr lang="it-IT" dirty="0"/>
          </a:p>
        </p:txBody>
      </p:sp>
      <p:sp>
        <p:nvSpPr>
          <p:cNvPr id="6" name="Segnaposto contenuto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smtClean="0"/>
              <a:t>Save an image in the Image </a:t>
            </a:r>
            <a:r>
              <a:rPr lang="it-IT" dirty="0" err="1" smtClean="0"/>
              <a:t>field</a:t>
            </a:r>
            <a:r>
              <a:rPr lang="it-IT" dirty="0" smtClean="0"/>
              <a:t> of a Page</a:t>
            </a:r>
          </a:p>
          <a:p>
            <a:r>
              <a:rPr lang="it-IT" dirty="0" err="1" smtClean="0"/>
              <a:t>Get</a:t>
            </a:r>
            <a:r>
              <a:rPr lang="it-IT" dirty="0" smtClean="0"/>
              <a:t> </a:t>
            </a:r>
            <a:r>
              <a:rPr lang="it-IT" dirty="0" err="1" smtClean="0"/>
              <a:t>parameters</a:t>
            </a:r>
            <a:r>
              <a:rPr lang="it-IT" dirty="0" smtClean="0"/>
              <a:t> with </a:t>
            </a:r>
            <a:r>
              <a:rPr lang="it-IT" dirty="0" err="1" smtClean="0"/>
              <a:t>blobservice</a:t>
            </a:r>
            <a:endParaRPr lang="it-IT" dirty="0" smtClean="0"/>
          </a:p>
          <a:p>
            <a:r>
              <a:rPr lang="it-IT" dirty="0" err="1" smtClean="0"/>
              <a:t>Load</a:t>
            </a:r>
            <a:r>
              <a:rPr lang="it-IT" dirty="0" smtClean="0"/>
              <a:t> the id of the image</a:t>
            </a:r>
          </a:p>
          <a:p>
            <a:r>
              <a:rPr lang="it-IT" dirty="0" smtClean="0"/>
              <a:t>Render the image with </a:t>
            </a:r>
            <a:r>
              <a:rPr lang="it-IT" dirty="0" err="1" smtClean="0"/>
              <a:t>getbloburl</a:t>
            </a:r>
            <a:endParaRPr lang="it-IT" dirty="0"/>
          </a:p>
        </p:txBody>
      </p:sp>
      <p:sp>
        <p:nvSpPr>
          <p:cNvPr id="7" name="Segnaposto testo 6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it-IT" dirty="0" smtClean="0"/>
              <a:t>At the end of the lab </a:t>
            </a:r>
            <a:r>
              <a:rPr lang="it-IT" dirty="0" err="1" smtClean="0"/>
              <a:t>you</a:t>
            </a:r>
            <a:r>
              <a:rPr lang="it-IT" dirty="0" smtClean="0"/>
              <a:t> </a:t>
            </a:r>
            <a:r>
              <a:rPr lang="it-IT" dirty="0" err="1" smtClean="0"/>
              <a:t>will</a:t>
            </a:r>
            <a:r>
              <a:rPr lang="it-IT" dirty="0" smtClean="0"/>
              <a:t> </a:t>
            </a:r>
            <a:r>
              <a:rPr lang="it-IT" dirty="0" err="1" smtClean="0"/>
              <a:t>see</a:t>
            </a:r>
            <a:r>
              <a:rPr lang="it-IT" dirty="0" smtClean="0"/>
              <a:t> an upload image </a:t>
            </a:r>
            <a:r>
              <a:rPr lang="it-IT" dirty="0" err="1" smtClean="0"/>
              <a:t>rendered</a:t>
            </a:r>
            <a:r>
              <a:rPr lang="it-IT" dirty="0" smtClean="0"/>
              <a:t> in the Page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4987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Rendering</a:t>
            </a:r>
            <a:r>
              <a:rPr lang="it-IT" dirty="0" smtClean="0"/>
              <a:t> Links</a:t>
            </a:r>
            <a:endParaRPr lang="it-IT" dirty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smtClean="0"/>
              <a:t>The core of the web </a:t>
            </a:r>
            <a:r>
              <a:rPr lang="it-IT" dirty="0" err="1" smtClean="0"/>
              <a:t>at</a:t>
            </a:r>
            <a:r>
              <a:rPr lang="it-IT" dirty="0" smtClean="0"/>
              <a:t> </a:t>
            </a:r>
            <a:r>
              <a:rPr lang="it-IT" dirty="0" err="1" smtClean="0"/>
              <a:t>your</a:t>
            </a:r>
            <a:r>
              <a:rPr lang="it-IT" dirty="0" smtClean="0"/>
              <a:t> </a:t>
            </a:r>
            <a:r>
              <a:rPr lang="it-IT" dirty="0" err="1" smtClean="0"/>
              <a:t>fingertips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19228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What</a:t>
            </a:r>
            <a:r>
              <a:rPr lang="it-IT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a link in </a:t>
            </a:r>
            <a:r>
              <a:rPr lang="it-IT" dirty="0" err="1" smtClean="0"/>
              <a:t>Sites</a:t>
            </a:r>
            <a:r>
              <a:rPr lang="it-IT" dirty="0" smtClean="0"/>
              <a:t> </a:t>
            </a:r>
            <a:r>
              <a:rPr lang="it-IT" dirty="0" err="1" smtClean="0"/>
              <a:t>anyway</a:t>
            </a:r>
            <a:r>
              <a:rPr lang="it-IT" dirty="0" smtClean="0"/>
              <a:t>?</a:t>
            </a:r>
            <a:endParaRPr lang="it-IT" dirty="0"/>
          </a:p>
        </p:txBody>
      </p:sp>
      <p:sp>
        <p:nvSpPr>
          <p:cNvPr id="7" name="Segnaposto contenuto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 smtClean="0"/>
              <a:t>You</a:t>
            </a:r>
            <a:r>
              <a:rPr lang="it-IT" dirty="0" smtClean="0"/>
              <a:t> </a:t>
            </a:r>
            <a:r>
              <a:rPr lang="it-IT" dirty="0" err="1" smtClean="0"/>
              <a:t>always</a:t>
            </a:r>
            <a:r>
              <a:rPr lang="it-IT" dirty="0" smtClean="0"/>
              <a:t> link to ASSETS</a:t>
            </a:r>
          </a:p>
          <a:p>
            <a:r>
              <a:rPr lang="it-IT" dirty="0" smtClean="0"/>
              <a:t>The </a:t>
            </a:r>
            <a:r>
              <a:rPr lang="it-IT" dirty="0" err="1" smtClean="0"/>
              <a:t>linked</a:t>
            </a:r>
            <a:r>
              <a:rPr lang="it-IT" dirty="0" smtClean="0"/>
              <a:t> </a:t>
            </a:r>
            <a:r>
              <a:rPr lang="it-IT" dirty="0" err="1" smtClean="0"/>
              <a:t>asset</a:t>
            </a:r>
            <a:r>
              <a:rPr lang="it-IT" dirty="0" smtClean="0"/>
              <a:t> </a:t>
            </a:r>
            <a:r>
              <a:rPr lang="it-IT" dirty="0" err="1" smtClean="0"/>
              <a:t>will</a:t>
            </a:r>
            <a:r>
              <a:rPr lang="it-IT" dirty="0" smtClean="0"/>
              <a:t> start the </a:t>
            </a:r>
            <a:r>
              <a:rPr lang="it-IT" dirty="0" err="1" smtClean="0"/>
              <a:t>rendering</a:t>
            </a:r>
            <a:endParaRPr lang="it-IT" dirty="0" smtClean="0"/>
          </a:p>
          <a:p>
            <a:pPr lvl="1"/>
            <a:r>
              <a:rPr lang="it-IT" dirty="0" smtClean="0"/>
              <a:t>So </a:t>
            </a:r>
            <a:r>
              <a:rPr lang="it-IT" dirty="0" err="1" smtClean="0"/>
              <a:t>you</a:t>
            </a:r>
            <a:r>
              <a:rPr lang="it-IT" dirty="0" smtClean="0"/>
              <a:t> </a:t>
            </a:r>
            <a:r>
              <a:rPr lang="it-IT" dirty="0" err="1" smtClean="0"/>
              <a:t>need</a:t>
            </a:r>
            <a:r>
              <a:rPr lang="it-IT" dirty="0" smtClean="0"/>
              <a:t> </a:t>
            </a:r>
            <a:r>
              <a:rPr lang="it-IT" dirty="0" err="1" smtClean="0"/>
              <a:t>c,cid</a:t>
            </a:r>
            <a:r>
              <a:rPr lang="it-IT" dirty="0" smtClean="0"/>
              <a:t> and </a:t>
            </a:r>
            <a:r>
              <a:rPr lang="it-IT" dirty="0" err="1" smtClean="0"/>
              <a:t>pagename</a:t>
            </a:r>
            <a:endParaRPr lang="it-IT" dirty="0" smtClean="0"/>
          </a:p>
          <a:p>
            <a:r>
              <a:rPr lang="it-IT" dirty="0" smtClean="0"/>
              <a:t>Best </a:t>
            </a:r>
            <a:r>
              <a:rPr lang="it-IT" dirty="0" err="1" smtClean="0"/>
              <a:t>Practice</a:t>
            </a:r>
            <a:r>
              <a:rPr lang="it-IT" dirty="0" smtClean="0"/>
              <a:t>! </a:t>
            </a:r>
            <a:r>
              <a:rPr lang="it-IT" dirty="0" err="1" smtClean="0"/>
              <a:t>Pagename</a:t>
            </a:r>
            <a:r>
              <a:rPr lang="it-IT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ALWAYS the </a:t>
            </a:r>
            <a:r>
              <a:rPr lang="it-IT" dirty="0" err="1" smtClean="0"/>
              <a:t>same</a:t>
            </a:r>
            <a:endParaRPr lang="it-IT" dirty="0" smtClean="0"/>
          </a:p>
          <a:p>
            <a:pPr lvl="1"/>
            <a:r>
              <a:rPr lang="it-IT" dirty="0" err="1" smtClean="0"/>
              <a:t>Generating</a:t>
            </a:r>
            <a:r>
              <a:rPr lang="it-IT" dirty="0" smtClean="0"/>
              <a:t> </a:t>
            </a:r>
            <a:r>
              <a:rPr lang="it-IT" dirty="0" err="1" smtClean="0"/>
              <a:t>links</a:t>
            </a:r>
            <a:r>
              <a:rPr lang="it-IT" dirty="0" smtClean="0"/>
              <a:t> with </a:t>
            </a:r>
            <a:r>
              <a:rPr lang="it-IT" dirty="0" err="1" smtClean="0"/>
              <a:t>different</a:t>
            </a:r>
            <a:r>
              <a:rPr lang="it-IT" dirty="0" smtClean="0"/>
              <a:t> </a:t>
            </a:r>
            <a:r>
              <a:rPr lang="it-IT" dirty="0" err="1" smtClean="0"/>
              <a:t>pagenames</a:t>
            </a:r>
            <a:r>
              <a:rPr lang="it-IT" dirty="0" smtClean="0"/>
              <a:t> </a:t>
            </a:r>
            <a:r>
              <a:rPr lang="it-IT" dirty="0" err="1" smtClean="0"/>
              <a:t>has</a:t>
            </a:r>
            <a:r>
              <a:rPr lang="it-IT" dirty="0" smtClean="0"/>
              <a:t> </a:t>
            </a:r>
            <a:r>
              <a:rPr lang="it-IT" dirty="0" err="1" smtClean="0"/>
              <a:t>many</a:t>
            </a:r>
            <a:r>
              <a:rPr lang="it-IT" dirty="0" smtClean="0"/>
              <a:t> </a:t>
            </a:r>
            <a:r>
              <a:rPr lang="it-IT" dirty="0" err="1" smtClean="0"/>
              <a:t>problems</a:t>
            </a:r>
            <a:endParaRPr lang="it-IT" dirty="0" smtClean="0"/>
          </a:p>
          <a:p>
            <a:pPr lvl="1"/>
            <a:r>
              <a:rPr lang="it-IT" dirty="0" smtClean="0"/>
              <a:t>Create a Site Entry </a:t>
            </a:r>
            <a:r>
              <a:rPr lang="it-IT" dirty="0" err="1" smtClean="0"/>
              <a:t>named</a:t>
            </a:r>
            <a:r>
              <a:rPr lang="it-IT" dirty="0" smtClean="0"/>
              <a:t> </a:t>
            </a:r>
            <a:r>
              <a:rPr lang="it-IT" b="1" dirty="0" smtClean="0"/>
              <a:t>Entry</a:t>
            </a:r>
            <a:r>
              <a:rPr lang="it-IT" dirty="0" smtClean="0"/>
              <a:t> to use </a:t>
            </a:r>
            <a:r>
              <a:rPr lang="it-IT" dirty="0" err="1" smtClean="0"/>
              <a:t>always</a:t>
            </a:r>
            <a:r>
              <a:rPr lang="it-IT" dirty="0" smtClean="0"/>
              <a:t> </a:t>
            </a:r>
            <a:r>
              <a:rPr lang="it-IT" dirty="0" err="1" smtClean="0"/>
              <a:t>that</a:t>
            </a:r>
            <a:r>
              <a:rPr lang="it-IT" dirty="0" smtClean="0"/>
              <a:t> </a:t>
            </a:r>
            <a:r>
              <a:rPr lang="it-IT" dirty="0" err="1" smtClean="0"/>
              <a:t>points</a:t>
            </a:r>
            <a:r>
              <a:rPr lang="it-IT" dirty="0" smtClean="0"/>
              <a:t> to the </a:t>
            </a:r>
            <a:r>
              <a:rPr lang="it-IT" dirty="0" err="1" smtClean="0"/>
              <a:t>Wrapper</a:t>
            </a:r>
            <a:endParaRPr lang="it-IT" dirty="0" smtClean="0"/>
          </a:p>
          <a:p>
            <a:pPr lvl="2"/>
            <a:r>
              <a:rPr lang="it-IT" dirty="0" smtClean="0"/>
              <a:t>Demo2/Entry -&gt; Demo2/Demo2_Wrapper</a:t>
            </a:r>
            <a:endParaRPr lang="it-IT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18979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Generate a link</a:t>
            </a:r>
            <a:endParaRPr lang="it-IT" dirty="0"/>
          </a:p>
        </p:txBody>
      </p:sp>
      <p:sp>
        <p:nvSpPr>
          <p:cNvPr id="7" name="Segnaposto contenuto 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 err="1" smtClean="0"/>
              <a:t>Load</a:t>
            </a:r>
            <a:r>
              <a:rPr lang="it-IT" dirty="0" smtClean="0"/>
              <a:t> the target </a:t>
            </a:r>
            <a:r>
              <a:rPr lang="it-IT" dirty="0" err="1" smtClean="0"/>
              <a:t>asset</a:t>
            </a:r>
            <a:endParaRPr lang="it-IT" dirty="0" smtClean="0"/>
          </a:p>
          <a:p>
            <a:endParaRPr lang="it-IT" dirty="0"/>
          </a:p>
          <a:p>
            <a:endParaRPr lang="it-IT" dirty="0" smtClean="0"/>
          </a:p>
          <a:p>
            <a:endParaRPr lang="it-IT" dirty="0"/>
          </a:p>
          <a:p>
            <a:r>
              <a:rPr lang="it-IT" dirty="0" err="1" smtClean="0"/>
              <a:t>Get</a:t>
            </a:r>
            <a:r>
              <a:rPr lang="it-IT" dirty="0" smtClean="0"/>
              <a:t> a Link</a:t>
            </a:r>
            <a:endParaRPr lang="it-IT" dirty="0"/>
          </a:p>
        </p:txBody>
      </p:sp>
      <p:sp>
        <p:nvSpPr>
          <p:cNvPr id="8" name="Segnaposto contenuto 7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it-IT" dirty="0" smtClean="0"/>
              <a:t>Render the Link</a:t>
            </a:r>
          </a:p>
          <a:p>
            <a:endParaRPr lang="it-IT" dirty="0"/>
          </a:p>
          <a:p>
            <a:endParaRPr lang="it-IT" dirty="0" smtClean="0"/>
          </a:p>
          <a:p>
            <a:endParaRPr lang="it-IT" dirty="0"/>
          </a:p>
          <a:p>
            <a:r>
              <a:rPr lang="it-IT" dirty="0" smtClean="0"/>
              <a:t>Java</a:t>
            </a:r>
          </a:p>
          <a:p>
            <a:endParaRPr lang="it-IT" dirty="0" smtClean="0"/>
          </a:p>
          <a:p>
            <a:endParaRPr lang="it-IT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64</a:t>
            </a:fld>
            <a:endParaRPr lang="en-US" dirty="0"/>
          </a:p>
        </p:txBody>
      </p:sp>
      <p:pic>
        <p:nvPicPr>
          <p:cNvPr id="9" name="Immagin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534" y="3028043"/>
            <a:ext cx="3821113" cy="1291644"/>
          </a:xfrm>
          <a:prstGeom prst="rect">
            <a:avLst/>
          </a:prstGeom>
        </p:spPr>
      </p:pic>
      <p:pic>
        <p:nvPicPr>
          <p:cNvPr id="10" name="Immagin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534" y="5060192"/>
            <a:ext cx="4186753" cy="1035808"/>
          </a:xfrm>
          <a:prstGeom prst="rect">
            <a:avLst/>
          </a:prstGeom>
        </p:spPr>
      </p:pic>
      <p:pic>
        <p:nvPicPr>
          <p:cNvPr id="11" name="Immagin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4850" y="3123073"/>
            <a:ext cx="3832022" cy="1090697"/>
          </a:xfrm>
          <a:prstGeom prst="rect">
            <a:avLst/>
          </a:prstGeom>
        </p:spPr>
      </p:pic>
      <p:pic>
        <p:nvPicPr>
          <p:cNvPr id="13" name="Immagin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78850" y="5013983"/>
            <a:ext cx="3820432" cy="1624893"/>
          </a:xfrm>
          <a:prstGeom prst="rect">
            <a:avLst/>
          </a:prstGeom>
        </p:spPr>
      </p:pic>
      <p:pic>
        <p:nvPicPr>
          <p:cNvPr id="12" name="Immagin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22518" y="5521618"/>
            <a:ext cx="481401" cy="198415"/>
          </a:xfrm>
          <a:prstGeom prst="rect">
            <a:avLst/>
          </a:prstGeom>
        </p:spPr>
      </p:pic>
      <p:pic>
        <p:nvPicPr>
          <p:cNvPr id="2" name="Immagine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06726" y="5013983"/>
            <a:ext cx="700087" cy="24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7570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Lab: </a:t>
            </a:r>
            <a:r>
              <a:rPr lang="it-IT" dirty="0" err="1" smtClean="0"/>
              <a:t>rendering</a:t>
            </a:r>
            <a:r>
              <a:rPr lang="it-IT" dirty="0" smtClean="0"/>
              <a:t> a link</a:t>
            </a:r>
            <a:endParaRPr lang="it-IT" dirty="0"/>
          </a:p>
        </p:txBody>
      </p:sp>
      <p:sp>
        <p:nvSpPr>
          <p:cNvPr id="6" name="Segnaposto contenuto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 smtClean="0"/>
              <a:t>Load</a:t>
            </a:r>
            <a:r>
              <a:rPr lang="it-IT" dirty="0" smtClean="0"/>
              <a:t> the </a:t>
            </a:r>
            <a:r>
              <a:rPr lang="it-IT" dirty="0" err="1" smtClean="0"/>
              <a:t>related</a:t>
            </a:r>
            <a:r>
              <a:rPr lang="it-IT" dirty="0" smtClean="0"/>
              <a:t> </a:t>
            </a:r>
            <a:r>
              <a:rPr lang="it-IT" dirty="0" err="1" smtClean="0"/>
              <a:t>asset</a:t>
            </a:r>
            <a:endParaRPr lang="it-IT" dirty="0" smtClean="0"/>
          </a:p>
          <a:p>
            <a:r>
              <a:rPr lang="it-IT" dirty="0" err="1" smtClean="0"/>
              <a:t>Get</a:t>
            </a:r>
            <a:r>
              <a:rPr lang="it-IT" dirty="0" smtClean="0"/>
              <a:t> the </a:t>
            </a:r>
            <a:r>
              <a:rPr lang="it-IT" dirty="0" err="1" smtClean="0"/>
              <a:t>url</a:t>
            </a:r>
            <a:r>
              <a:rPr lang="it-IT" dirty="0" smtClean="0"/>
              <a:t> of the </a:t>
            </a:r>
            <a:r>
              <a:rPr lang="it-IT" dirty="0" err="1" smtClean="0"/>
              <a:t>related</a:t>
            </a:r>
            <a:r>
              <a:rPr lang="it-IT" dirty="0" smtClean="0"/>
              <a:t> </a:t>
            </a:r>
            <a:r>
              <a:rPr lang="it-IT" dirty="0" err="1" smtClean="0"/>
              <a:t>asset</a:t>
            </a:r>
            <a:endParaRPr lang="it-IT" dirty="0" smtClean="0"/>
          </a:p>
          <a:p>
            <a:r>
              <a:rPr lang="it-IT" dirty="0" smtClean="0"/>
              <a:t>Render the </a:t>
            </a:r>
            <a:r>
              <a:rPr lang="it-IT" dirty="0" err="1" smtClean="0"/>
              <a:t>url</a:t>
            </a:r>
            <a:endParaRPr lang="it-IT" dirty="0"/>
          </a:p>
        </p:txBody>
      </p:sp>
      <p:sp>
        <p:nvSpPr>
          <p:cNvPr id="7" name="Segnaposto testo 6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it-IT" dirty="0" smtClean="0"/>
              <a:t>At the end of the lab </a:t>
            </a:r>
            <a:r>
              <a:rPr lang="it-IT" dirty="0" err="1" smtClean="0"/>
              <a:t>you</a:t>
            </a:r>
            <a:r>
              <a:rPr lang="it-IT" dirty="0" smtClean="0"/>
              <a:t> </a:t>
            </a:r>
            <a:r>
              <a:rPr lang="it-IT" dirty="0" err="1" smtClean="0"/>
              <a:t>will</a:t>
            </a:r>
            <a:r>
              <a:rPr lang="it-IT" dirty="0" smtClean="0"/>
              <a:t> </a:t>
            </a:r>
            <a:r>
              <a:rPr lang="it-IT" dirty="0" err="1" smtClean="0"/>
              <a:t>learn</a:t>
            </a:r>
            <a:r>
              <a:rPr lang="it-IT" dirty="0" smtClean="0"/>
              <a:t> </a:t>
            </a:r>
            <a:r>
              <a:rPr lang="it-IT" dirty="0" err="1" smtClean="0"/>
              <a:t>how</a:t>
            </a:r>
            <a:r>
              <a:rPr lang="it-IT" dirty="0" smtClean="0"/>
              <a:t> to create a link to </a:t>
            </a:r>
            <a:r>
              <a:rPr lang="it-IT" dirty="0" err="1" smtClean="0"/>
              <a:t>another</a:t>
            </a:r>
            <a:r>
              <a:rPr lang="it-IT" dirty="0" smtClean="0"/>
              <a:t> page and </a:t>
            </a:r>
            <a:r>
              <a:rPr lang="it-IT" dirty="0" err="1" smtClean="0"/>
              <a:t>implement</a:t>
            </a:r>
            <a:r>
              <a:rPr lang="it-IT" dirty="0" smtClean="0"/>
              <a:t> </a:t>
            </a:r>
            <a:r>
              <a:rPr lang="it-IT" dirty="0" err="1" smtClean="0"/>
              <a:t>it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26764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Rendering</a:t>
            </a:r>
            <a:r>
              <a:rPr lang="it-IT" dirty="0" smtClean="0"/>
              <a:t>  </a:t>
            </a:r>
            <a:br>
              <a:rPr lang="it-IT" dirty="0" smtClean="0"/>
            </a:br>
            <a:r>
              <a:rPr lang="it-IT" dirty="0" smtClean="0"/>
              <a:t>Inner </a:t>
            </a:r>
            <a:r>
              <a:rPr lang="it-IT" dirty="0" err="1" smtClean="0"/>
              <a:t>elements</a:t>
            </a:r>
            <a:endParaRPr lang="it-IT" dirty="0"/>
          </a:p>
        </p:txBody>
      </p:sp>
      <p:sp>
        <p:nvSpPr>
          <p:cNvPr id="7" name="Segnaposto testo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 smtClean="0"/>
              <a:t>Nesting</a:t>
            </a:r>
            <a:r>
              <a:rPr lang="it-IT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the </a:t>
            </a:r>
            <a:r>
              <a:rPr lang="it-IT" dirty="0" err="1" smtClean="0"/>
              <a:t>key</a:t>
            </a:r>
            <a:r>
              <a:rPr lang="it-IT" dirty="0" smtClean="0"/>
              <a:t> for </a:t>
            </a:r>
            <a:r>
              <a:rPr lang="it-IT" dirty="0" err="1" smtClean="0"/>
              <a:t>leveraging</a:t>
            </a:r>
            <a:r>
              <a:rPr lang="it-IT" dirty="0" smtClean="0"/>
              <a:t> the </a:t>
            </a:r>
            <a:r>
              <a:rPr lang="it-IT" dirty="0" err="1" smtClean="0"/>
              <a:t>content</a:t>
            </a:r>
            <a:r>
              <a:rPr lang="it-IT" dirty="0" smtClean="0"/>
              <a:t> model</a:t>
            </a:r>
            <a:endParaRPr lang="it-IT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42324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A composite </a:t>
            </a:r>
            <a:r>
              <a:rPr lang="it-IT" dirty="0" err="1" smtClean="0"/>
              <a:t>view</a:t>
            </a:r>
            <a:endParaRPr lang="it-IT" dirty="0"/>
          </a:p>
        </p:txBody>
      </p:sp>
      <p:sp>
        <p:nvSpPr>
          <p:cNvPr id="7" name="Segnaposto contenuto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 smtClean="0"/>
              <a:t>Not</a:t>
            </a:r>
            <a:r>
              <a:rPr lang="it-IT" dirty="0" smtClean="0"/>
              <a:t> </a:t>
            </a:r>
            <a:r>
              <a:rPr lang="it-IT" dirty="0" err="1" smtClean="0"/>
              <a:t>everything</a:t>
            </a:r>
            <a:r>
              <a:rPr lang="it-IT" dirty="0" smtClean="0"/>
              <a:t> </a:t>
            </a:r>
            <a:r>
              <a:rPr lang="it-IT" dirty="0" err="1" smtClean="0"/>
              <a:t>that</a:t>
            </a:r>
            <a:r>
              <a:rPr lang="it-IT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</a:t>
            </a:r>
            <a:r>
              <a:rPr lang="it-IT" dirty="0" err="1" smtClean="0"/>
              <a:t>needed</a:t>
            </a:r>
            <a:r>
              <a:rPr lang="it-IT" dirty="0" smtClean="0"/>
              <a:t> to render a web page </a:t>
            </a:r>
            <a:r>
              <a:rPr lang="it-IT" dirty="0" err="1" smtClean="0"/>
              <a:t>is</a:t>
            </a:r>
            <a:r>
              <a:rPr lang="it-IT" dirty="0" smtClean="0"/>
              <a:t> an </a:t>
            </a:r>
            <a:r>
              <a:rPr lang="it-IT" dirty="0" err="1" smtClean="0"/>
              <a:t>attribute</a:t>
            </a:r>
            <a:r>
              <a:rPr lang="it-IT" dirty="0" smtClean="0"/>
              <a:t> of a single </a:t>
            </a:r>
            <a:r>
              <a:rPr lang="it-IT" dirty="0" err="1" smtClean="0"/>
              <a:t>asset</a:t>
            </a:r>
            <a:endParaRPr lang="it-IT" dirty="0" smtClean="0"/>
          </a:p>
          <a:p>
            <a:pPr lvl="1"/>
            <a:r>
              <a:rPr lang="it-IT" dirty="0" err="1" smtClean="0"/>
              <a:t>Very</a:t>
            </a:r>
            <a:r>
              <a:rPr lang="it-IT" dirty="0" smtClean="0"/>
              <a:t> </a:t>
            </a:r>
            <a:r>
              <a:rPr lang="it-IT" dirty="0" err="1" smtClean="0"/>
              <a:t>often</a:t>
            </a:r>
            <a:r>
              <a:rPr lang="it-IT" dirty="0" smtClean="0"/>
              <a:t> </a:t>
            </a:r>
            <a:r>
              <a:rPr lang="it-IT" dirty="0" err="1" smtClean="0"/>
              <a:t>you</a:t>
            </a:r>
            <a:r>
              <a:rPr lang="it-IT" dirty="0"/>
              <a:t> </a:t>
            </a:r>
            <a:r>
              <a:rPr lang="it-IT" dirty="0" err="1" smtClean="0"/>
              <a:t>have</a:t>
            </a:r>
            <a:r>
              <a:rPr lang="it-IT" dirty="0" smtClean="0"/>
              <a:t> a set of </a:t>
            </a:r>
            <a:r>
              <a:rPr lang="it-IT" dirty="0" err="1" smtClean="0"/>
              <a:t>assets</a:t>
            </a:r>
            <a:r>
              <a:rPr lang="it-IT" dirty="0" smtClean="0"/>
              <a:t> </a:t>
            </a:r>
            <a:r>
              <a:rPr lang="it-IT" dirty="0" err="1" smtClean="0"/>
              <a:t>that</a:t>
            </a:r>
            <a:r>
              <a:rPr lang="it-IT" dirty="0" smtClean="0"/>
              <a:t> </a:t>
            </a:r>
            <a:r>
              <a:rPr lang="it-IT" dirty="0" err="1" smtClean="0"/>
              <a:t>refers</a:t>
            </a:r>
            <a:r>
              <a:rPr lang="it-IT" dirty="0" smtClean="0"/>
              <a:t> </a:t>
            </a:r>
            <a:r>
              <a:rPr lang="it-IT" dirty="0" err="1" smtClean="0"/>
              <a:t>each</a:t>
            </a:r>
            <a:r>
              <a:rPr lang="it-IT" dirty="0" smtClean="0"/>
              <a:t> </a:t>
            </a:r>
            <a:r>
              <a:rPr lang="it-IT" dirty="0" err="1" smtClean="0"/>
              <a:t>other</a:t>
            </a:r>
            <a:endParaRPr lang="it-IT" dirty="0" smtClean="0"/>
          </a:p>
          <a:p>
            <a:pPr lvl="1"/>
            <a:r>
              <a:rPr lang="it-IT" dirty="0" smtClean="0"/>
              <a:t>The </a:t>
            </a:r>
            <a:r>
              <a:rPr lang="it-IT" dirty="0" err="1" smtClean="0"/>
              <a:t>golden</a:t>
            </a:r>
            <a:r>
              <a:rPr lang="it-IT" dirty="0" smtClean="0"/>
              <a:t> </a:t>
            </a:r>
            <a:r>
              <a:rPr lang="it-IT" dirty="0" err="1" smtClean="0"/>
              <a:t>rule</a:t>
            </a:r>
            <a:r>
              <a:rPr lang="it-IT" dirty="0" smtClean="0"/>
              <a:t> of </a:t>
            </a:r>
            <a:r>
              <a:rPr lang="it-IT" dirty="0" err="1" smtClean="0"/>
              <a:t>Sites</a:t>
            </a:r>
            <a:r>
              <a:rPr lang="it-IT" dirty="0" smtClean="0"/>
              <a:t> </a:t>
            </a:r>
            <a:r>
              <a:rPr lang="it-IT" dirty="0" err="1" smtClean="0"/>
              <a:t>template</a:t>
            </a:r>
            <a:r>
              <a:rPr lang="it-IT" dirty="0" smtClean="0"/>
              <a:t> </a:t>
            </a:r>
            <a:r>
              <a:rPr lang="it-IT" dirty="0" err="1" smtClean="0"/>
              <a:t>development</a:t>
            </a:r>
            <a:endParaRPr lang="it-IT" dirty="0" smtClean="0"/>
          </a:p>
          <a:p>
            <a:pPr lvl="2"/>
            <a:r>
              <a:rPr lang="it-IT" dirty="0" smtClean="0"/>
              <a:t>In a </a:t>
            </a:r>
            <a:r>
              <a:rPr lang="it-IT" dirty="0" err="1" smtClean="0"/>
              <a:t>template</a:t>
            </a:r>
            <a:r>
              <a:rPr lang="it-IT" dirty="0" smtClean="0"/>
              <a:t> render </a:t>
            </a:r>
            <a:r>
              <a:rPr lang="it-IT" dirty="0" err="1" smtClean="0"/>
              <a:t>only</a:t>
            </a:r>
            <a:r>
              <a:rPr lang="it-IT" dirty="0" smtClean="0"/>
              <a:t> ONE </a:t>
            </a:r>
            <a:r>
              <a:rPr lang="it-IT" dirty="0" err="1" smtClean="0"/>
              <a:t>asset</a:t>
            </a:r>
            <a:endParaRPr lang="it-IT" dirty="0" smtClean="0"/>
          </a:p>
          <a:p>
            <a:pPr lvl="2"/>
            <a:r>
              <a:rPr lang="it-IT" dirty="0" err="1" smtClean="0"/>
              <a:t>If</a:t>
            </a:r>
            <a:r>
              <a:rPr lang="it-IT" dirty="0" smtClean="0"/>
              <a:t> </a:t>
            </a:r>
            <a:r>
              <a:rPr lang="it-IT" dirty="0" err="1" smtClean="0"/>
              <a:t>you</a:t>
            </a:r>
            <a:r>
              <a:rPr lang="it-IT" dirty="0" smtClean="0"/>
              <a:t> </a:t>
            </a:r>
            <a:r>
              <a:rPr lang="it-IT" dirty="0" err="1" smtClean="0"/>
              <a:t>find</a:t>
            </a:r>
            <a:r>
              <a:rPr lang="it-IT" dirty="0" smtClean="0"/>
              <a:t> </a:t>
            </a:r>
            <a:r>
              <a:rPr lang="it-IT" dirty="0" err="1" smtClean="0"/>
              <a:t>another</a:t>
            </a:r>
            <a:r>
              <a:rPr lang="it-IT" dirty="0" smtClean="0"/>
              <a:t> </a:t>
            </a:r>
            <a:r>
              <a:rPr lang="it-IT" dirty="0" err="1" smtClean="0"/>
              <a:t>asset</a:t>
            </a:r>
            <a:r>
              <a:rPr lang="it-IT" dirty="0" smtClean="0"/>
              <a:t>. </a:t>
            </a:r>
            <a:r>
              <a:rPr lang="it-IT" dirty="0" err="1" smtClean="0"/>
              <a:t>change</a:t>
            </a:r>
            <a:r>
              <a:rPr lang="it-IT" dirty="0" smtClean="0"/>
              <a:t> the </a:t>
            </a:r>
            <a:r>
              <a:rPr lang="it-IT" dirty="0" err="1" smtClean="0"/>
              <a:t>current</a:t>
            </a:r>
            <a:r>
              <a:rPr lang="it-IT" dirty="0"/>
              <a:t> </a:t>
            </a:r>
            <a:r>
              <a:rPr lang="it-IT" dirty="0" err="1" smtClean="0"/>
              <a:t>asset</a:t>
            </a:r>
            <a:r>
              <a:rPr lang="it-IT" dirty="0" smtClean="0"/>
              <a:t> (c/</a:t>
            </a:r>
            <a:r>
              <a:rPr lang="it-IT" dirty="0" err="1" smtClean="0"/>
              <a:t>cid</a:t>
            </a:r>
            <a:r>
              <a:rPr lang="it-IT" dirty="0" smtClean="0"/>
              <a:t>) and  call </a:t>
            </a:r>
            <a:r>
              <a:rPr lang="it-IT" dirty="0" err="1" smtClean="0"/>
              <a:t>another</a:t>
            </a:r>
            <a:r>
              <a:rPr lang="it-IT" dirty="0" smtClean="0"/>
              <a:t> </a:t>
            </a:r>
            <a:r>
              <a:rPr lang="it-IT" dirty="0" err="1" smtClean="0"/>
              <a:t>template</a:t>
            </a:r>
            <a:endParaRPr lang="it-IT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34987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Spot the </a:t>
            </a:r>
            <a:r>
              <a:rPr lang="it-IT" dirty="0" err="1" smtClean="0"/>
              <a:t>difference</a:t>
            </a:r>
            <a:endParaRPr lang="it-IT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68</a:t>
            </a:fld>
            <a:endParaRPr lang="en-US" dirty="0"/>
          </a:p>
        </p:txBody>
      </p:sp>
      <p:pic>
        <p:nvPicPr>
          <p:cNvPr id="7" name="Immagin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1154" y="3187927"/>
            <a:ext cx="6841691" cy="2632302"/>
          </a:xfrm>
          <a:prstGeom prst="rect">
            <a:avLst/>
          </a:prstGeom>
        </p:spPr>
      </p:pic>
      <p:sp>
        <p:nvSpPr>
          <p:cNvPr id="8" name="Rettangolo 7"/>
          <p:cNvSpPr/>
          <p:nvPr/>
        </p:nvSpPr>
        <p:spPr>
          <a:xfrm>
            <a:off x="1001486" y="5181600"/>
            <a:ext cx="1538514" cy="769257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/>
          <p:cNvSpPr/>
          <p:nvPr/>
        </p:nvSpPr>
        <p:spPr>
          <a:xfrm>
            <a:off x="5667827" y="4622800"/>
            <a:ext cx="2198915" cy="1081314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CasellaDiTesto 9"/>
          <p:cNvSpPr txBox="1"/>
          <p:nvPr/>
        </p:nvSpPr>
        <p:spPr>
          <a:xfrm>
            <a:off x="628650" y="6168572"/>
            <a:ext cx="5466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 smtClean="0"/>
              <a:t>Fields</a:t>
            </a:r>
            <a:r>
              <a:rPr lang="it-IT" dirty="0" smtClean="0"/>
              <a:t> of the </a:t>
            </a:r>
            <a:r>
              <a:rPr lang="it-IT" dirty="0" err="1" smtClean="0"/>
              <a:t>same</a:t>
            </a:r>
            <a:r>
              <a:rPr lang="it-IT" dirty="0" smtClean="0"/>
              <a:t> </a:t>
            </a:r>
            <a:r>
              <a:rPr lang="it-IT" dirty="0" err="1" smtClean="0"/>
              <a:t>asset</a:t>
            </a:r>
            <a:r>
              <a:rPr lang="it-IT" dirty="0" smtClean="0"/>
              <a:t> – no </a:t>
            </a:r>
            <a:r>
              <a:rPr lang="it-IT" dirty="0" err="1" smtClean="0"/>
              <a:t>need</a:t>
            </a:r>
            <a:r>
              <a:rPr lang="it-IT" dirty="0" smtClean="0"/>
              <a:t> to </a:t>
            </a:r>
            <a:r>
              <a:rPr lang="it-IT" dirty="0" err="1" smtClean="0"/>
              <a:t>change</a:t>
            </a:r>
            <a:r>
              <a:rPr lang="it-IT" dirty="0" smtClean="0"/>
              <a:t> </a:t>
            </a:r>
            <a:r>
              <a:rPr lang="it-IT" dirty="0" err="1" smtClean="0"/>
              <a:t>template</a:t>
            </a:r>
            <a:endParaRPr lang="it-IT" dirty="0"/>
          </a:p>
        </p:txBody>
      </p:sp>
      <p:sp>
        <p:nvSpPr>
          <p:cNvPr id="11" name="CasellaDiTesto 10"/>
          <p:cNvSpPr txBox="1"/>
          <p:nvPr/>
        </p:nvSpPr>
        <p:spPr>
          <a:xfrm>
            <a:off x="2450556" y="2209622"/>
            <a:ext cx="5979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 smtClean="0"/>
              <a:t>Fields</a:t>
            </a:r>
            <a:r>
              <a:rPr lang="it-IT" dirty="0" smtClean="0"/>
              <a:t> of a </a:t>
            </a:r>
            <a:r>
              <a:rPr lang="it-IT" dirty="0" err="1" smtClean="0"/>
              <a:t>different</a:t>
            </a:r>
            <a:r>
              <a:rPr lang="it-IT" dirty="0" smtClean="0"/>
              <a:t> </a:t>
            </a:r>
            <a:r>
              <a:rPr lang="it-IT" dirty="0" err="1" smtClean="0"/>
              <a:t>asset</a:t>
            </a:r>
            <a:r>
              <a:rPr lang="it-IT" dirty="0" smtClean="0"/>
              <a:t> – </a:t>
            </a:r>
            <a:r>
              <a:rPr lang="it-IT" dirty="0" err="1" smtClean="0"/>
              <a:t>need</a:t>
            </a:r>
            <a:r>
              <a:rPr lang="it-IT" dirty="0" smtClean="0"/>
              <a:t> to call a </a:t>
            </a:r>
            <a:r>
              <a:rPr lang="it-IT" dirty="0" err="1" smtClean="0"/>
              <a:t>different</a:t>
            </a:r>
            <a:r>
              <a:rPr lang="it-IT" dirty="0" smtClean="0"/>
              <a:t> </a:t>
            </a:r>
            <a:r>
              <a:rPr lang="it-IT" dirty="0" err="1" smtClean="0"/>
              <a:t>template</a:t>
            </a:r>
            <a:endParaRPr lang="it-IT" dirty="0"/>
          </a:p>
        </p:txBody>
      </p:sp>
      <p:cxnSp>
        <p:nvCxnSpPr>
          <p:cNvPr id="13" name="Connettore 2 12"/>
          <p:cNvCxnSpPr/>
          <p:nvPr/>
        </p:nvCxnSpPr>
        <p:spPr>
          <a:xfrm>
            <a:off x="6923314" y="2578954"/>
            <a:ext cx="493486" cy="21083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ttore 2 15"/>
          <p:cNvCxnSpPr>
            <a:endCxn id="8" idx="3"/>
          </p:cNvCxnSpPr>
          <p:nvPr/>
        </p:nvCxnSpPr>
        <p:spPr>
          <a:xfrm flipH="1" flipV="1">
            <a:off x="2540000" y="5566229"/>
            <a:ext cx="431604" cy="6705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18447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Need</a:t>
            </a:r>
            <a:r>
              <a:rPr lang="it-IT" dirty="0" smtClean="0"/>
              <a:t> a new </a:t>
            </a:r>
            <a:r>
              <a:rPr lang="it-IT" dirty="0" err="1" smtClean="0"/>
              <a:t>template</a:t>
            </a:r>
            <a:r>
              <a:rPr lang="it-IT" dirty="0" smtClean="0"/>
              <a:t> </a:t>
            </a:r>
            <a:r>
              <a:rPr lang="it-IT" dirty="0" err="1" smtClean="0"/>
              <a:t>Summary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it-IT" dirty="0" smtClean="0"/>
              <a:t>Create a new </a:t>
            </a:r>
            <a:r>
              <a:rPr lang="it-IT" dirty="0" err="1" smtClean="0"/>
              <a:t>template</a:t>
            </a:r>
            <a:endParaRPr lang="it-IT" dirty="0" smtClean="0"/>
          </a:p>
          <a:p>
            <a:pPr lvl="1"/>
            <a:r>
              <a:rPr lang="it-IT" dirty="0" smtClean="0"/>
              <a:t>Demo2_Summary</a:t>
            </a:r>
          </a:p>
          <a:p>
            <a:pPr lvl="1"/>
            <a:r>
              <a:rPr lang="it-IT" dirty="0" smtClean="0"/>
              <a:t>For Page</a:t>
            </a:r>
          </a:p>
          <a:p>
            <a:pPr lvl="1"/>
            <a:r>
              <a:rPr lang="it-IT" dirty="0" err="1" smtClean="0"/>
              <a:t>Element</a:t>
            </a:r>
            <a:r>
              <a:rPr lang="it-IT" dirty="0" smtClean="0"/>
              <a:t> </a:t>
            </a:r>
            <a:r>
              <a:rPr lang="it-IT" dirty="0" err="1" smtClean="0"/>
              <a:t>used</a:t>
            </a:r>
            <a:r>
              <a:rPr lang="it-IT" dirty="0" smtClean="0"/>
              <a:t> </a:t>
            </a:r>
            <a:r>
              <a:rPr lang="it-IT" dirty="0" err="1" smtClean="0"/>
              <a:t>within</a:t>
            </a:r>
            <a:r>
              <a:rPr lang="it-IT" dirty="0" smtClean="0"/>
              <a:t> an HTML page</a:t>
            </a:r>
          </a:p>
          <a:p>
            <a:r>
              <a:rPr lang="it-IT" dirty="0" smtClean="0"/>
              <a:t>The </a:t>
            </a:r>
            <a:r>
              <a:rPr lang="it-IT" dirty="0" err="1" smtClean="0"/>
              <a:t>template</a:t>
            </a:r>
            <a:r>
              <a:rPr lang="it-IT" dirty="0" smtClean="0"/>
              <a:t> </a:t>
            </a:r>
            <a:r>
              <a:rPr lang="it-IT" dirty="0" err="1" smtClean="0"/>
              <a:t>renders</a:t>
            </a:r>
            <a:r>
              <a:rPr lang="it-IT" dirty="0" smtClean="0"/>
              <a:t> a </a:t>
            </a:r>
            <a:r>
              <a:rPr lang="it-IT" dirty="0" err="1" smtClean="0"/>
              <a:t>summary</a:t>
            </a:r>
            <a:endParaRPr lang="it-IT" dirty="0" smtClean="0"/>
          </a:p>
          <a:p>
            <a:pPr lvl="1"/>
            <a:r>
              <a:rPr lang="it-IT" dirty="0" smtClean="0"/>
              <a:t>Code </a:t>
            </a:r>
            <a:r>
              <a:rPr lang="it-IT" dirty="0" err="1" smtClean="0"/>
              <a:t>is</a:t>
            </a:r>
            <a:r>
              <a:rPr lang="it-IT" dirty="0" smtClean="0"/>
              <a:t> </a:t>
            </a:r>
            <a:r>
              <a:rPr lang="it-IT" dirty="0" err="1" smtClean="0"/>
              <a:t>similar</a:t>
            </a:r>
            <a:r>
              <a:rPr lang="it-IT" dirty="0" smtClean="0"/>
              <a:t> to the Layout </a:t>
            </a:r>
            <a:r>
              <a:rPr lang="it-IT" u="sng" dirty="0" smtClean="0"/>
              <a:t>code</a:t>
            </a:r>
          </a:p>
          <a:p>
            <a:r>
              <a:rPr lang="it-IT" dirty="0" err="1" smtClean="0"/>
              <a:t>Actually</a:t>
            </a:r>
            <a:r>
              <a:rPr lang="it-IT" dirty="0" smtClean="0"/>
              <a:t> 2, JSP and </a:t>
            </a:r>
            <a:r>
              <a:rPr lang="it-IT" dirty="0" err="1" smtClean="0"/>
              <a:t>Groovy</a:t>
            </a:r>
            <a:r>
              <a:rPr lang="it-IT" dirty="0" smtClean="0"/>
              <a:t> </a:t>
            </a:r>
            <a:r>
              <a:rPr lang="it-IT" dirty="0" err="1" smtClean="0"/>
              <a:t>versions</a:t>
            </a:r>
            <a:endParaRPr lang="it-IT" dirty="0"/>
          </a:p>
        </p:txBody>
      </p:sp>
      <p:pic>
        <p:nvPicPr>
          <p:cNvPr id="6" name="Segnaposto contenuto 5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038448" y="2525713"/>
            <a:ext cx="3502580" cy="4113212"/>
          </a:xfrm>
          <a:prstGeom prst="rect">
            <a:avLst/>
          </a:prstGeom>
        </p:spPr>
      </p:pic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57946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Do </a:t>
            </a:r>
            <a:r>
              <a:rPr lang="it-IT" dirty="0" err="1" smtClean="0"/>
              <a:t>not</a:t>
            </a:r>
            <a:r>
              <a:rPr lang="it-IT" dirty="0" smtClean="0"/>
              <a:t> do SMART </a:t>
            </a:r>
            <a:r>
              <a:rPr lang="it-IT" dirty="0" err="1" smtClean="0"/>
              <a:t>things</a:t>
            </a:r>
            <a:r>
              <a:rPr lang="it-IT" dirty="0" smtClean="0"/>
              <a:t> in </a:t>
            </a:r>
            <a:r>
              <a:rPr lang="it-IT" dirty="0" err="1" smtClean="0"/>
              <a:t>templates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smtClean="0"/>
              <a:t>Developer </a:t>
            </a:r>
            <a:r>
              <a:rPr lang="it-IT" dirty="0" err="1" smtClean="0"/>
              <a:t>very</a:t>
            </a:r>
            <a:r>
              <a:rPr lang="it-IT" dirty="0" smtClean="0"/>
              <a:t> </a:t>
            </a:r>
            <a:r>
              <a:rPr lang="it-IT" dirty="0" err="1" smtClean="0"/>
              <a:t>often</a:t>
            </a:r>
            <a:r>
              <a:rPr lang="it-IT" dirty="0" smtClean="0"/>
              <a:t> </a:t>
            </a:r>
            <a:r>
              <a:rPr lang="it-IT" dirty="0" err="1" smtClean="0"/>
              <a:t>think</a:t>
            </a:r>
            <a:r>
              <a:rPr lang="it-IT" dirty="0" smtClean="0"/>
              <a:t> </a:t>
            </a:r>
            <a:r>
              <a:rPr lang="it-IT" dirty="0" err="1" smtClean="0"/>
              <a:t>that</a:t>
            </a:r>
            <a:r>
              <a:rPr lang="it-IT" dirty="0" smtClean="0"/>
              <a:t> </a:t>
            </a:r>
            <a:r>
              <a:rPr lang="it-IT" dirty="0" err="1" smtClean="0"/>
              <a:t>templates</a:t>
            </a:r>
            <a:r>
              <a:rPr lang="it-IT" dirty="0" smtClean="0"/>
              <a:t> are </a:t>
            </a:r>
            <a:r>
              <a:rPr lang="it-IT" dirty="0" err="1" smtClean="0"/>
              <a:t>simply</a:t>
            </a:r>
            <a:r>
              <a:rPr lang="it-IT" dirty="0" smtClean="0"/>
              <a:t> JSP </a:t>
            </a:r>
            <a:r>
              <a:rPr lang="it-IT" dirty="0" err="1" smtClean="0"/>
              <a:t>they</a:t>
            </a:r>
            <a:r>
              <a:rPr lang="it-IT" dirty="0" smtClean="0"/>
              <a:t> can do </a:t>
            </a:r>
            <a:r>
              <a:rPr lang="it-IT" dirty="0" err="1" smtClean="0"/>
              <a:t>whatever</a:t>
            </a:r>
            <a:r>
              <a:rPr lang="it-IT" dirty="0" smtClean="0"/>
              <a:t> with </a:t>
            </a:r>
            <a:r>
              <a:rPr lang="it-IT" dirty="0" err="1" smtClean="0"/>
              <a:t>it</a:t>
            </a:r>
            <a:r>
              <a:rPr lang="it-IT" dirty="0" smtClean="0"/>
              <a:t>.</a:t>
            </a:r>
          </a:p>
          <a:p>
            <a:r>
              <a:rPr lang="it-IT" dirty="0" err="1" smtClean="0"/>
              <a:t>They</a:t>
            </a:r>
            <a:r>
              <a:rPr lang="it-IT" dirty="0" smtClean="0"/>
              <a:t> are NOT:</a:t>
            </a:r>
          </a:p>
          <a:p>
            <a:pPr lvl="1"/>
            <a:r>
              <a:rPr lang="it-IT" dirty="0" smtClean="0"/>
              <a:t>Templates are </a:t>
            </a:r>
            <a:r>
              <a:rPr lang="it-IT" dirty="0" err="1" smtClean="0"/>
              <a:t>cached</a:t>
            </a:r>
            <a:r>
              <a:rPr lang="it-IT" dirty="0"/>
              <a:t>:</a:t>
            </a:r>
            <a:endParaRPr lang="it-IT" dirty="0" smtClean="0"/>
          </a:p>
          <a:p>
            <a:pPr lvl="2"/>
            <a:r>
              <a:rPr lang="it-IT" dirty="0" err="1" smtClean="0"/>
              <a:t>you</a:t>
            </a:r>
            <a:r>
              <a:rPr lang="it-IT" dirty="0" smtClean="0"/>
              <a:t> </a:t>
            </a:r>
            <a:r>
              <a:rPr lang="it-IT" dirty="0" err="1" smtClean="0"/>
              <a:t>cannot</a:t>
            </a:r>
            <a:r>
              <a:rPr lang="it-IT" dirty="0" smtClean="0"/>
              <a:t> pass </a:t>
            </a:r>
            <a:r>
              <a:rPr lang="it-IT" dirty="0" err="1" smtClean="0"/>
              <a:t>parameters</a:t>
            </a:r>
            <a:r>
              <a:rPr lang="it-IT" dirty="0" smtClean="0"/>
              <a:t> </a:t>
            </a:r>
            <a:r>
              <a:rPr lang="it-IT" dirty="0" err="1" smtClean="0"/>
              <a:t>around</a:t>
            </a:r>
            <a:endParaRPr lang="it-IT" dirty="0" smtClean="0"/>
          </a:p>
          <a:p>
            <a:pPr lvl="2"/>
            <a:r>
              <a:rPr lang="it-IT" dirty="0" err="1" smtClean="0"/>
              <a:t>You</a:t>
            </a:r>
            <a:r>
              <a:rPr lang="it-IT" dirty="0" smtClean="0"/>
              <a:t> </a:t>
            </a:r>
            <a:r>
              <a:rPr lang="it-IT" dirty="0" err="1" smtClean="0"/>
              <a:t>cannot</a:t>
            </a:r>
            <a:r>
              <a:rPr lang="it-IT" dirty="0" smtClean="0"/>
              <a:t> do </a:t>
            </a:r>
            <a:r>
              <a:rPr lang="it-IT" dirty="0" err="1" smtClean="0"/>
              <a:t>complex</a:t>
            </a:r>
            <a:r>
              <a:rPr lang="it-IT" dirty="0" smtClean="0"/>
              <a:t> </a:t>
            </a:r>
            <a:r>
              <a:rPr lang="it-IT" dirty="0" err="1" smtClean="0"/>
              <a:t>calculation</a:t>
            </a:r>
            <a:r>
              <a:rPr lang="it-IT" dirty="0" smtClean="0"/>
              <a:t> </a:t>
            </a:r>
            <a:r>
              <a:rPr lang="it-IT" dirty="0" err="1" smtClean="0"/>
              <a:t>every</a:t>
            </a:r>
            <a:r>
              <a:rPr lang="it-IT" dirty="0" smtClean="0"/>
              <a:t> time </a:t>
            </a:r>
          </a:p>
          <a:p>
            <a:pPr lvl="1"/>
            <a:r>
              <a:rPr lang="it-IT" dirty="0" err="1" smtClean="0"/>
              <a:t>Template</a:t>
            </a:r>
            <a:r>
              <a:rPr lang="it-IT" dirty="0" smtClean="0"/>
              <a:t> must </a:t>
            </a:r>
            <a:r>
              <a:rPr lang="it-IT" dirty="0" err="1" smtClean="0"/>
              <a:t>adapt</a:t>
            </a:r>
            <a:r>
              <a:rPr lang="it-IT" dirty="0" smtClean="0"/>
              <a:t> to an easy (for the editor) </a:t>
            </a:r>
            <a:r>
              <a:rPr lang="it-IT" dirty="0"/>
              <a:t>C</a:t>
            </a:r>
            <a:r>
              <a:rPr lang="it-IT" dirty="0" smtClean="0"/>
              <a:t>ontent Model</a:t>
            </a:r>
          </a:p>
          <a:p>
            <a:pPr lvl="2"/>
            <a:r>
              <a:rPr lang="it-IT" dirty="0" err="1" smtClean="0"/>
              <a:t>That</a:t>
            </a:r>
            <a:r>
              <a:rPr lang="it-IT" dirty="0" smtClean="0"/>
              <a:t> </a:t>
            </a:r>
            <a:r>
              <a:rPr lang="it-IT" dirty="0" err="1" smtClean="0"/>
              <a:t>makes</a:t>
            </a:r>
            <a:r>
              <a:rPr lang="it-IT" dirty="0" smtClean="0"/>
              <a:t> the code </a:t>
            </a:r>
            <a:r>
              <a:rPr lang="it-IT" dirty="0" err="1" smtClean="0"/>
              <a:t>often</a:t>
            </a:r>
            <a:r>
              <a:rPr lang="it-IT" dirty="0" smtClean="0"/>
              <a:t> hard to </a:t>
            </a:r>
            <a:r>
              <a:rPr lang="it-IT" dirty="0" err="1" smtClean="0"/>
              <a:t>write</a:t>
            </a:r>
            <a:r>
              <a:rPr lang="it-IT" dirty="0" smtClean="0"/>
              <a:t> and </a:t>
            </a:r>
            <a:r>
              <a:rPr lang="it-IT" dirty="0" err="1" smtClean="0"/>
              <a:t>complex</a:t>
            </a:r>
            <a:endParaRPr lang="it-IT" dirty="0" smtClean="0"/>
          </a:p>
          <a:p>
            <a:r>
              <a:rPr lang="it-IT" dirty="0" err="1" smtClean="0"/>
              <a:t>Complex</a:t>
            </a:r>
            <a:r>
              <a:rPr lang="it-IT" dirty="0" smtClean="0"/>
              <a:t> (</a:t>
            </a:r>
            <a:r>
              <a:rPr lang="it-IT" dirty="0" err="1" smtClean="0"/>
              <a:t>smart</a:t>
            </a:r>
            <a:r>
              <a:rPr lang="it-IT" dirty="0" smtClean="0"/>
              <a:t>) code breaks </a:t>
            </a:r>
            <a:r>
              <a:rPr lang="it-IT" dirty="0" err="1" smtClean="0"/>
              <a:t>all</a:t>
            </a:r>
            <a:r>
              <a:rPr lang="it-IT" dirty="0" smtClean="0"/>
              <a:t> of </a:t>
            </a:r>
            <a:r>
              <a:rPr lang="it-IT" dirty="0" err="1" smtClean="0"/>
              <a:t>it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95873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u="sng" dirty="0" err="1" smtClean="0"/>
              <a:t>Calltemplate</a:t>
            </a:r>
            <a:endParaRPr lang="it-IT" u="sng" dirty="0"/>
          </a:p>
        </p:txBody>
      </p:sp>
      <p:sp>
        <p:nvSpPr>
          <p:cNvPr id="7" name="Segnaposto contenuto 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 err="1" smtClean="0"/>
              <a:t>Get</a:t>
            </a:r>
            <a:r>
              <a:rPr lang="it-IT" dirty="0" smtClean="0"/>
              <a:t> the id</a:t>
            </a:r>
          </a:p>
          <a:p>
            <a:endParaRPr lang="it-IT" dirty="0"/>
          </a:p>
          <a:p>
            <a:endParaRPr lang="it-IT" dirty="0" smtClean="0"/>
          </a:p>
          <a:p>
            <a:endParaRPr lang="it-IT" dirty="0"/>
          </a:p>
          <a:p>
            <a:r>
              <a:rPr lang="it-IT" dirty="0" smtClean="0"/>
              <a:t>Call the </a:t>
            </a:r>
            <a:r>
              <a:rPr lang="it-IT" dirty="0" err="1" smtClean="0"/>
              <a:t>template</a:t>
            </a:r>
            <a:endParaRPr lang="it-IT" dirty="0" smtClean="0"/>
          </a:p>
          <a:p>
            <a:endParaRPr lang="it-IT" dirty="0"/>
          </a:p>
        </p:txBody>
      </p:sp>
      <p:sp>
        <p:nvSpPr>
          <p:cNvPr id="8" name="Segnaposto contenuto 7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it-IT" dirty="0" smtClean="0"/>
              <a:t>Java Version</a:t>
            </a:r>
          </a:p>
          <a:p>
            <a:endParaRPr lang="it-IT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70</a:t>
            </a:fld>
            <a:endParaRPr lang="en-US" dirty="0"/>
          </a:p>
        </p:txBody>
      </p:sp>
      <p:pic>
        <p:nvPicPr>
          <p:cNvPr id="10" name="Immagin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871" y="3072266"/>
            <a:ext cx="4207791" cy="1140817"/>
          </a:xfrm>
          <a:prstGeom prst="rect">
            <a:avLst/>
          </a:prstGeom>
        </p:spPr>
      </p:pic>
      <p:pic>
        <p:nvPicPr>
          <p:cNvPr id="11" name="Immagin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871" y="5099505"/>
            <a:ext cx="4207791" cy="1431464"/>
          </a:xfrm>
          <a:prstGeom prst="rect">
            <a:avLst/>
          </a:prstGeom>
        </p:spPr>
      </p:pic>
      <p:pic>
        <p:nvPicPr>
          <p:cNvPr id="13" name="Immagin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3629" y="3072266"/>
            <a:ext cx="3840843" cy="1235327"/>
          </a:xfrm>
          <a:prstGeom prst="rect">
            <a:avLst/>
          </a:prstGeom>
        </p:spPr>
      </p:pic>
      <p:pic>
        <p:nvPicPr>
          <p:cNvPr id="3" name="Immagin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8778" y="3072266"/>
            <a:ext cx="704292" cy="266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3952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Lab: </a:t>
            </a:r>
            <a:r>
              <a:rPr lang="it-IT" dirty="0" err="1" smtClean="0"/>
              <a:t>rendering</a:t>
            </a:r>
            <a:r>
              <a:rPr lang="it-IT" dirty="0" smtClean="0"/>
              <a:t> </a:t>
            </a:r>
            <a:r>
              <a:rPr lang="it-IT" dirty="0" err="1" smtClean="0"/>
              <a:t>blocks</a:t>
            </a:r>
            <a:endParaRPr lang="it-IT" dirty="0"/>
          </a:p>
        </p:txBody>
      </p:sp>
      <p:sp>
        <p:nvSpPr>
          <p:cNvPr id="6" name="Segnaposto contenuto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 smtClean="0"/>
              <a:t>Add</a:t>
            </a:r>
            <a:r>
              <a:rPr lang="it-IT" dirty="0" smtClean="0"/>
              <a:t> a </a:t>
            </a:r>
            <a:r>
              <a:rPr lang="it-IT" dirty="0" err="1" smtClean="0"/>
              <a:t>SeeAlso</a:t>
            </a:r>
            <a:r>
              <a:rPr lang="it-IT" dirty="0" smtClean="0"/>
              <a:t> </a:t>
            </a:r>
            <a:r>
              <a:rPr lang="it-IT" dirty="0" err="1" smtClean="0"/>
              <a:t>attribute</a:t>
            </a:r>
            <a:r>
              <a:rPr lang="it-IT" dirty="0" smtClean="0"/>
              <a:t> and link the 2 </a:t>
            </a:r>
            <a:r>
              <a:rPr lang="it-IT" dirty="0" err="1" smtClean="0"/>
              <a:t>pages</a:t>
            </a:r>
            <a:endParaRPr lang="it-IT" dirty="0" smtClean="0"/>
          </a:p>
          <a:p>
            <a:r>
              <a:rPr lang="it-IT" dirty="0" smtClean="0"/>
              <a:t>Create a </a:t>
            </a:r>
            <a:r>
              <a:rPr lang="it-IT" dirty="0" err="1" smtClean="0"/>
              <a:t>Summary</a:t>
            </a:r>
            <a:r>
              <a:rPr lang="it-IT" dirty="0" smtClean="0"/>
              <a:t> for Page </a:t>
            </a:r>
            <a:r>
              <a:rPr lang="it-IT" dirty="0" err="1" smtClean="0"/>
              <a:t>Template</a:t>
            </a:r>
            <a:r>
              <a:rPr lang="it-IT" dirty="0"/>
              <a:t> </a:t>
            </a:r>
            <a:r>
              <a:rPr lang="it-IT" dirty="0" smtClean="0"/>
              <a:t>and render </a:t>
            </a:r>
            <a:r>
              <a:rPr lang="it-IT" dirty="0" err="1" smtClean="0"/>
              <a:t>it</a:t>
            </a:r>
            <a:endParaRPr lang="it-IT" dirty="0" smtClean="0"/>
          </a:p>
          <a:p>
            <a:r>
              <a:rPr lang="it-IT" dirty="0" smtClean="0"/>
              <a:t>Call the </a:t>
            </a:r>
            <a:r>
              <a:rPr lang="it-IT" dirty="0" err="1" smtClean="0"/>
              <a:t>summary</a:t>
            </a:r>
            <a:r>
              <a:rPr lang="it-IT" dirty="0" smtClean="0"/>
              <a:t> with </a:t>
            </a:r>
            <a:r>
              <a:rPr lang="it-IT" dirty="0" err="1" smtClean="0"/>
              <a:t>calltemplate</a:t>
            </a:r>
            <a:endParaRPr lang="it-IT" dirty="0"/>
          </a:p>
          <a:p>
            <a:endParaRPr lang="it-IT" dirty="0" smtClean="0"/>
          </a:p>
        </p:txBody>
      </p:sp>
      <p:sp>
        <p:nvSpPr>
          <p:cNvPr id="7" name="Segnaposto testo 6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it-IT" dirty="0" smtClean="0"/>
              <a:t>At the end </a:t>
            </a:r>
            <a:r>
              <a:rPr lang="it-IT" dirty="0" err="1" smtClean="0"/>
              <a:t>you</a:t>
            </a:r>
            <a:r>
              <a:rPr lang="it-IT" dirty="0" smtClean="0"/>
              <a:t> </a:t>
            </a:r>
            <a:r>
              <a:rPr lang="it-IT" dirty="0" err="1" smtClean="0"/>
              <a:t>will</a:t>
            </a:r>
            <a:r>
              <a:rPr lang="it-IT" dirty="0" smtClean="0"/>
              <a:t> render the </a:t>
            </a:r>
            <a:r>
              <a:rPr lang="it-IT" dirty="0" err="1" smtClean="0"/>
              <a:t>summary</a:t>
            </a:r>
            <a:r>
              <a:rPr lang="it-IT" dirty="0" smtClean="0"/>
              <a:t> with a separate </a:t>
            </a:r>
            <a:r>
              <a:rPr lang="it-IT" dirty="0" err="1" smtClean="0"/>
              <a:t>template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67603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Insite editing</a:t>
            </a:r>
            <a:endParaRPr lang="it-IT" dirty="0"/>
          </a:p>
        </p:txBody>
      </p:sp>
      <p:sp>
        <p:nvSpPr>
          <p:cNvPr id="7" name="Segnaposto testo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smtClean="0"/>
              <a:t>Use the site </a:t>
            </a:r>
            <a:r>
              <a:rPr lang="it-IT" dirty="0" err="1" smtClean="0"/>
              <a:t>preview</a:t>
            </a:r>
            <a:r>
              <a:rPr lang="it-IT" dirty="0" smtClean="0"/>
              <a:t> for in-</a:t>
            </a:r>
            <a:r>
              <a:rPr lang="it-IT" dirty="0" err="1" smtClean="0"/>
              <a:t>place</a:t>
            </a:r>
            <a:r>
              <a:rPr lang="it-IT" dirty="0" smtClean="0"/>
              <a:t> editing</a:t>
            </a:r>
            <a:endParaRPr lang="it-IT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86483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olo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Insite editing</a:t>
            </a:r>
            <a:endParaRPr lang="it-IT" dirty="0"/>
          </a:p>
        </p:txBody>
      </p:sp>
      <p:sp>
        <p:nvSpPr>
          <p:cNvPr id="9" name="Segnaposto contenuto 8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 smtClean="0"/>
              <a:t>Insite </a:t>
            </a:r>
            <a:r>
              <a:rPr lang="it-IT" dirty="0" err="1" smtClean="0"/>
              <a:t>Edit</a:t>
            </a:r>
            <a:endParaRPr lang="it-IT" dirty="0" smtClean="0"/>
          </a:p>
          <a:p>
            <a:endParaRPr lang="it-IT" dirty="0"/>
          </a:p>
        </p:txBody>
      </p:sp>
      <p:sp>
        <p:nvSpPr>
          <p:cNvPr id="10" name="Segnaposto contenuto 9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it-IT" u="sng" dirty="0" err="1" smtClean="0"/>
              <a:t>Editors</a:t>
            </a:r>
            <a:r>
              <a:rPr lang="it-IT" dirty="0" smtClean="0"/>
              <a:t>, default </a:t>
            </a:r>
            <a:r>
              <a:rPr lang="it-IT" dirty="0" err="1" smtClean="0"/>
              <a:t>value</a:t>
            </a:r>
            <a:endParaRPr lang="it-IT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73</a:t>
            </a:fld>
            <a:endParaRPr lang="en-US" dirty="0"/>
          </a:p>
        </p:txBody>
      </p:sp>
      <p:pic>
        <p:nvPicPr>
          <p:cNvPr id="11" name="Immagin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816" y="3035867"/>
            <a:ext cx="3857200" cy="2005013"/>
          </a:xfrm>
          <a:prstGeom prst="rect">
            <a:avLst/>
          </a:prstGeom>
        </p:spPr>
      </p:pic>
      <p:pic>
        <p:nvPicPr>
          <p:cNvPr id="12" name="Immagin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6389" y="3059866"/>
            <a:ext cx="4385353" cy="2005013"/>
          </a:xfrm>
          <a:prstGeom prst="rect">
            <a:avLst/>
          </a:prstGeom>
        </p:spPr>
      </p:pic>
      <p:pic>
        <p:nvPicPr>
          <p:cNvPr id="14" name="Immagin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816" y="6053088"/>
            <a:ext cx="3857200" cy="585788"/>
          </a:xfrm>
          <a:prstGeom prst="rect">
            <a:avLst/>
          </a:prstGeom>
        </p:spPr>
      </p:pic>
      <p:pic>
        <p:nvPicPr>
          <p:cNvPr id="15" name="Immagin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0988" y="6005055"/>
            <a:ext cx="4385354" cy="633821"/>
          </a:xfrm>
          <a:prstGeom prst="rect">
            <a:avLst/>
          </a:prstGeom>
        </p:spPr>
      </p:pic>
      <p:sp>
        <p:nvSpPr>
          <p:cNvPr id="16" name="CasellaDiTesto 15"/>
          <p:cNvSpPr txBox="1"/>
          <p:nvPr/>
        </p:nvSpPr>
        <p:spPr>
          <a:xfrm>
            <a:off x="3651976" y="5336751"/>
            <a:ext cx="8595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dirty="0" smtClean="0"/>
              <a:t>Java</a:t>
            </a:r>
            <a:endParaRPr lang="it-IT" sz="2800" dirty="0"/>
          </a:p>
        </p:txBody>
      </p:sp>
    </p:spTree>
    <p:extLst>
      <p:ext uri="{BB962C8B-B14F-4D97-AF65-F5344CB8AC3E}">
        <p14:creationId xmlns:p14="http://schemas.microsoft.com/office/powerpoint/2010/main" val="27554927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Lab: insite editing</a:t>
            </a:r>
            <a:endParaRPr lang="it-IT" dirty="0"/>
          </a:p>
        </p:txBody>
      </p:sp>
      <p:sp>
        <p:nvSpPr>
          <p:cNvPr id="6" name="Segnaposto contenuto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 smtClean="0"/>
              <a:t>Change</a:t>
            </a:r>
            <a:r>
              <a:rPr lang="it-IT" dirty="0" smtClean="0"/>
              <a:t> the Title to </a:t>
            </a:r>
            <a:r>
              <a:rPr lang="it-IT" dirty="0" err="1" smtClean="0"/>
              <a:t>editable</a:t>
            </a:r>
            <a:endParaRPr lang="it-IT" dirty="0" smtClean="0"/>
          </a:p>
          <a:p>
            <a:r>
              <a:rPr lang="it-IT" dirty="0" err="1" smtClean="0"/>
              <a:t>Change</a:t>
            </a:r>
            <a:r>
              <a:rPr lang="it-IT" dirty="0" smtClean="0"/>
              <a:t> the </a:t>
            </a:r>
            <a:r>
              <a:rPr lang="it-IT" dirty="0" err="1" smtClean="0"/>
              <a:t>TeaserTitle</a:t>
            </a:r>
            <a:r>
              <a:rPr lang="it-IT" dirty="0" smtClean="0"/>
              <a:t> to </a:t>
            </a:r>
            <a:r>
              <a:rPr lang="it-IT" dirty="0" err="1" smtClean="0"/>
              <a:t>editable</a:t>
            </a:r>
            <a:endParaRPr lang="it-IT" dirty="0"/>
          </a:p>
        </p:txBody>
      </p:sp>
      <p:sp>
        <p:nvSpPr>
          <p:cNvPr id="7" name="Segnaposto testo 6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it-IT" dirty="0" smtClean="0"/>
              <a:t>In </a:t>
            </a:r>
            <a:r>
              <a:rPr lang="it-IT" dirty="0" err="1" smtClean="0"/>
              <a:t>this</a:t>
            </a:r>
            <a:r>
              <a:rPr lang="it-IT" dirty="0" smtClean="0"/>
              <a:t> lab </a:t>
            </a:r>
            <a:r>
              <a:rPr lang="it-IT" dirty="0" err="1" smtClean="0"/>
              <a:t>you</a:t>
            </a:r>
            <a:r>
              <a:rPr lang="it-IT" dirty="0" smtClean="0"/>
              <a:t> </a:t>
            </a:r>
            <a:r>
              <a:rPr lang="it-IT" dirty="0" err="1" smtClean="0"/>
              <a:t>will</a:t>
            </a:r>
            <a:r>
              <a:rPr lang="it-IT" dirty="0" smtClean="0"/>
              <a:t> </a:t>
            </a:r>
            <a:r>
              <a:rPr lang="it-IT" dirty="0" err="1" smtClean="0"/>
              <a:t>enable</a:t>
            </a:r>
            <a:r>
              <a:rPr lang="it-IT" dirty="0" smtClean="0"/>
              <a:t> insite editing for a single </a:t>
            </a:r>
            <a:r>
              <a:rPr lang="it-IT" dirty="0" err="1" smtClean="0"/>
              <a:t>asset</a:t>
            </a:r>
            <a:r>
              <a:rPr lang="it-IT" dirty="0" smtClean="0"/>
              <a:t> and a multiple </a:t>
            </a:r>
            <a:r>
              <a:rPr lang="it-IT" dirty="0" err="1" smtClean="0"/>
              <a:t>asset</a:t>
            </a:r>
            <a:r>
              <a:rPr lang="it-IT" dirty="0" smtClean="0"/>
              <a:t> 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96960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Slot</a:t>
            </a:r>
            <a:endParaRPr lang="it-IT" dirty="0"/>
          </a:p>
        </p:txBody>
      </p:sp>
      <p:sp>
        <p:nvSpPr>
          <p:cNvPr id="7" name="Segnaposto testo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smtClean="0"/>
              <a:t>Drag and </a:t>
            </a:r>
            <a:r>
              <a:rPr lang="it-IT" dirty="0" err="1" smtClean="0"/>
              <a:t>drop</a:t>
            </a:r>
            <a:r>
              <a:rPr lang="it-IT" dirty="0" smtClean="0"/>
              <a:t> </a:t>
            </a:r>
            <a:r>
              <a:rPr lang="it-IT" dirty="0" err="1" smtClean="0"/>
              <a:t>other</a:t>
            </a:r>
            <a:r>
              <a:rPr lang="it-IT" dirty="0" smtClean="0"/>
              <a:t> </a:t>
            </a:r>
            <a:r>
              <a:rPr lang="it-IT" dirty="0" err="1" smtClean="0"/>
              <a:t>assets</a:t>
            </a:r>
            <a:r>
              <a:rPr lang="it-IT" dirty="0" smtClean="0"/>
              <a:t> in the </a:t>
            </a:r>
            <a:r>
              <a:rPr lang="it-IT" dirty="0" err="1" smtClean="0"/>
              <a:t>current</a:t>
            </a:r>
            <a:r>
              <a:rPr lang="it-IT" dirty="0" smtClean="0"/>
              <a:t> page</a:t>
            </a:r>
            <a:endParaRPr lang="it-IT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42385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Define</a:t>
            </a:r>
            <a:r>
              <a:rPr lang="it-IT" dirty="0" smtClean="0"/>
              <a:t> a slot</a:t>
            </a:r>
            <a:endParaRPr lang="it-IT" dirty="0"/>
          </a:p>
        </p:txBody>
      </p:sp>
      <p:sp>
        <p:nvSpPr>
          <p:cNvPr id="6" name="Segnaposto contenuto 5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 smtClean="0"/>
              <a:t>Non </a:t>
            </a:r>
            <a:r>
              <a:rPr lang="it-IT" dirty="0" err="1" smtClean="0"/>
              <a:t>Empty</a:t>
            </a:r>
            <a:r>
              <a:rPr lang="it-IT" dirty="0" smtClean="0"/>
              <a:t> Slot</a:t>
            </a:r>
          </a:p>
          <a:p>
            <a:endParaRPr lang="it-IT" dirty="0"/>
          </a:p>
        </p:txBody>
      </p:sp>
      <p:sp>
        <p:nvSpPr>
          <p:cNvPr id="7" name="Segnaposto contenuto 6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it-IT" dirty="0" err="1" smtClean="0"/>
              <a:t>Empty</a:t>
            </a:r>
            <a:r>
              <a:rPr lang="it-IT" dirty="0" smtClean="0"/>
              <a:t> Slot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76</a:t>
            </a:fld>
            <a:endParaRPr lang="en-US" dirty="0"/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116" y="3049362"/>
            <a:ext cx="4086619" cy="1870982"/>
          </a:xfrm>
          <a:prstGeom prst="rect">
            <a:avLst/>
          </a:prstGeom>
        </p:spPr>
      </p:pic>
      <p:pic>
        <p:nvPicPr>
          <p:cNvPr id="9" name="Immagin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2899" y="3049362"/>
            <a:ext cx="4455431" cy="1870982"/>
          </a:xfrm>
          <a:prstGeom prst="rect">
            <a:avLst/>
          </a:prstGeom>
        </p:spPr>
      </p:pic>
      <p:pic>
        <p:nvPicPr>
          <p:cNvPr id="10" name="Immagin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9399" y="5443322"/>
            <a:ext cx="4271601" cy="794049"/>
          </a:xfrm>
          <a:prstGeom prst="rect">
            <a:avLst/>
          </a:prstGeom>
        </p:spPr>
      </p:pic>
      <p:sp>
        <p:nvSpPr>
          <p:cNvPr id="11" name="CasellaDiTesto 10"/>
          <p:cNvSpPr txBox="1"/>
          <p:nvPr/>
        </p:nvSpPr>
        <p:spPr>
          <a:xfrm>
            <a:off x="2622558" y="5682168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 smtClean="0"/>
              <a:t>Groovy</a:t>
            </a:r>
            <a:r>
              <a:rPr lang="it-IT" dirty="0" smtClean="0"/>
              <a:t>: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3137986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Empty</a:t>
            </a:r>
            <a:r>
              <a:rPr lang="it-IT" dirty="0" smtClean="0"/>
              <a:t> Slot &amp; List </a:t>
            </a:r>
            <a:r>
              <a:rPr lang="it-IT" dirty="0" err="1" smtClean="0"/>
              <a:t>Issue</a:t>
            </a:r>
            <a:endParaRPr lang="it-IT" dirty="0"/>
          </a:p>
        </p:txBody>
      </p:sp>
      <p:sp>
        <p:nvSpPr>
          <p:cNvPr id="7" name="Segnaposto contenuto 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 err="1" smtClean="0"/>
              <a:t>Collect</a:t>
            </a:r>
            <a:r>
              <a:rPr lang="it-IT" dirty="0" smtClean="0"/>
              <a:t> </a:t>
            </a:r>
            <a:r>
              <a:rPr lang="it-IT" dirty="0" err="1" smtClean="0"/>
              <a:t>all</a:t>
            </a:r>
            <a:r>
              <a:rPr lang="it-IT" dirty="0" smtClean="0"/>
              <a:t> the </a:t>
            </a:r>
            <a:r>
              <a:rPr lang="it-IT" dirty="0" err="1" smtClean="0"/>
              <a:t>ids</a:t>
            </a:r>
            <a:r>
              <a:rPr lang="it-IT" dirty="0" smtClean="0"/>
              <a:t> in an array </a:t>
            </a:r>
            <a:r>
              <a:rPr lang="it-IT" dirty="0" err="1" smtClean="0"/>
              <a:t>fixed</a:t>
            </a:r>
            <a:r>
              <a:rPr lang="it-IT" dirty="0" smtClean="0"/>
              <a:t> </a:t>
            </a:r>
            <a:r>
              <a:rPr lang="it-IT" dirty="0" err="1" smtClean="0"/>
              <a:t>size</a:t>
            </a:r>
            <a:endParaRPr lang="it-IT" dirty="0" smtClean="0"/>
          </a:p>
          <a:p>
            <a:endParaRPr lang="it-IT" dirty="0" smtClean="0"/>
          </a:p>
          <a:p>
            <a:endParaRPr lang="it-IT" dirty="0"/>
          </a:p>
        </p:txBody>
      </p:sp>
      <p:sp>
        <p:nvSpPr>
          <p:cNvPr id="8" name="Segnaposto contenuto 7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it-IT" dirty="0" err="1" smtClean="0"/>
              <a:t>Distinguish</a:t>
            </a:r>
            <a:r>
              <a:rPr lang="it-IT" dirty="0" smtClean="0"/>
              <a:t> </a:t>
            </a:r>
            <a:r>
              <a:rPr lang="it-IT" dirty="0" err="1" smtClean="0"/>
              <a:t>empty</a:t>
            </a:r>
            <a:r>
              <a:rPr lang="it-IT" dirty="0" smtClean="0"/>
              <a:t> from non </a:t>
            </a:r>
            <a:r>
              <a:rPr lang="it-IT" dirty="0" err="1" smtClean="0"/>
              <a:t>empty</a:t>
            </a:r>
            <a:endParaRPr lang="it-IT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77</a:t>
            </a:fld>
            <a:endParaRPr lang="en-US" dirty="0"/>
          </a:p>
        </p:txBody>
      </p:sp>
      <p:pic>
        <p:nvPicPr>
          <p:cNvPr id="9" name="Immagin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976" y="3836110"/>
            <a:ext cx="4741129" cy="2020888"/>
          </a:xfrm>
          <a:prstGeom prst="rect">
            <a:avLst/>
          </a:prstGeom>
        </p:spPr>
      </p:pic>
      <p:pic>
        <p:nvPicPr>
          <p:cNvPr id="10" name="Immagin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1175" y="3476399"/>
            <a:ext cx="2907393" cy="1515075"/>
          </a:xfrm>
          <a:prstGeom prst="rect">
            <a:avLst/>
          </a:prstGeom>
        </p:spPr>
      </p:pic>
      <p:sp>
        <p:nvSpPr>
          <p:cNvPr id="12" name="Ovale 11"/>
          <p:cNvSpPr/>
          <p:nvPr/>
        </p:nvSpPr>
        <p:spPr>
          <a:xfrm>
            <a:off x="5929699" y="3333483"/>
            <a:ext cx="430022" cy="407802"/>
          </a:xfrm>
          <a:prstGeom prst="ellipse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Ovale 13"/>
          <p:cNvSpPr/>
          <p:nvPr/>
        </p:nvSpPr>
        <p:spPr>
          <a:xfrm>
            <a:off x="5786033" y="4232809"/>
            <a:ext cx="382459" cy="369228"/>
          </a:xfrm>
          <a:prstGeom prst="ellipse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Ovale 14"/>
          <p:cNvSpPr/>
          <p:nvPr/>
        </p:nvSpPr>
        <p:spPr>
          <a:xfrm>
            <a:off x="5786033" y="5672384"/>
            <a:ext cx="382459" cy="369228"/>
          </a:xfrm>
          <a:prstGeom prst="ellipse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6" name="Immagin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1175" y="4974520"/>
            <a:ext cx="2958463" cy="1395728"/>
          </a:xfrm>
          <a:prstGeom prst="rect">
            <a:avLst/>
          </a:prstGeom>
        </p:spPr>
      </p:pic>
      <p:sp>
        <p:nvSpPr>
          <p:cNvPr id="17" name="Ovale 16"/>
          <p:cNvSpPr/>
          <p:nvPr/>
        </p:nvSpPr>
        <p:spPr>
          <a:xfrm>
            <a:off x="5762251" y="5718223"/>
            <a:ext cx="382459" cy="369228"/>
          </a:xfrm>
          <a:prstGeom prst="ellipse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977881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Lab: Slot</a:t>
            </a:r>
            <a:endParaRPr lang="it-IT" dirty="0"/>
          </a:p>
        </p:txBody>
      </p:sp>
      <p:sp>
        <p:nvSpPr>
          <p:cNvPr id="6" name="Segnaposto contenuto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 smtClean="0"/>
              <a:t>Define</a:t>
            </a:r>
            <a:r>
              <a:rPr lang="it-IT" dirty="0" smtClean="0"/>
              <a:t> 3 </a:t>
            </a:r>
            <a:r>
              <a:rPr lang="it-IT" dirty="0" err="1" smtClean="0"/>
              <a:t>slots</a:t>
            </a:r>
            <a:r>
              <a:rPr lang="it-IT" dirty="0" smtClean="0"/>
              <a:t> for</a:t>
            </a:r>
            <a:br>
              <a:rPr lang="it-IT" dirty="0" smtClean="0"/>
            </a:br>
            <a:r>
              <a:rPr lang="it-IT" dirty="0" err="1" smtClean="0"/>
              <a:t>SeeAlso</a:t>
            </a:r>
            <a:endParaRPr lang="it-IT" dirty="0" smtClean="0"/>
          </a:p>
          <a:p>
            <a:r>
              <a:rPr lang="it-IT" dirty="0" err="1" smtClean="0"/>
              <a:t>Handle</a:t>
            </a:r>
            <a:r>
              <a:rPr lang="it-IT" dirty="0" smtClean="0"/>
              <a:t> the </a:t>
            </a:r>
            <a:r>
              <a:rPr lang="it-IT" dirty="0" err="1" smtClean="0"/>
              <a:t>empty</a:t>
            </a:r>
            <a:r>
              <a:rPr lang="it-IT" dirty="0" smtClean="0"/>
              <a:t> and non-</a:t>
            </a:r>
            <a:r>
              <a:rPr lang="it-IT" dirty="0" err="1" smtClean="0"/>
              <a:t>empty</a:t>
            </a:r>
            <a:r>
              <a:rPr lang="it-IT" dirty="0" smtClean="0"/>
              <a:t> case</a:t>
            </a:r>
          </a:p>
          <a:p>
            <a:pPr lvl="1"/>
            <a:r>
              <a:rPr lang="it-IT" dirty="0" smtClean="0"/>
              <a:t>Copy to a List</a:t>
            </a:r>
          </a:p>
          <a:p>
            <a:pPr lvl="1"/>
            <a:r>
              <a:rPr lang="it-IT" dirty="0" smtClean="0"/>
              <a:t>A case for </a:t>
            </a:r>
            <a:r>
              <a:rPr lang="it-IT" dirty="0" err="1" smtClean="0"/>
              <a:t>null</a:t>
            </a:r>
            <a:endParaRPr lang="it-IT" dirty="0" smtClean="0"/>
          </a:p>
          <a:p>
            <a:pPr lvl="1"/>
            <a:r>
              <a:rPr lang="it-IT" dirty="0" smtClean="0"/>
              <a:t>A case for </a:t>
            </a:r>
            <a:r>
              <a:rPr lang="it-IT" dirty="0" err="1" smtClean="0"/>
              <a:t>not</a:t>
            </a:r>
            <a:r>
              <a:rPr lang="it-IT" dirty="0" smtClean="0"/>
              <a:t> </a:t>
            </a:r>
            <a:r>
              <a:rPr lang="it-IT" dirty="0" err="1" smtClean="0"/>
              <a:t>null</a:t>
            </a:r>
            <a:endParaRPr lang="it-IT" dirty="0" smtClean="0"/>
          </a:p>
        </p:txBody>
      </p:sp>
      <p:sp>
        <p:nvSpPr>
          <p:cNvPr id="7" name="Segnaposto testo 6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it-IT" dirty="0" smtClean="0"/>
              <a:t>In </a:t>
            </a:r>
            <a:r>
              <a:rPr lang="it-IT" dirty="0" err="1" smtClean="0"/>
              <a:t>this</a:t>
            </a:r>
            <a:r>
              <a:rPr lang="it-IT" dirty="0" smtClean="0"/>
              <a:t> lab </a:t>
            </a:r>
            <a:r>
              <a:rPr lang="it-IT" dirty="0" err="1" smtClean="0"/>
              <a:t>you</a:t>
            </a:r>
            <a:r>
              <a:rPr lang="it-IT" dirty="0" smtClean="0"/>
              <a:t> </a:t>
            </a:r>
            <a:r>
              <a:rPr lang="it-IT" dirty="0" err="1" smtClean="0"/>
              <a:t>will</a:t>
            </a:r>
            <a:r>
              <a:rPr lang="it-IT" dirty="0" smtClean="0"/>
              <a:t> create </a:t>
            </a:r>
            <a:r>
              <a:rPr lang="it-IT" dirty="0" err="1" smtClean="0"/>
              <a:t>slots</a:t>
            </a:r>
            <a:r>
              <a:rPr lang="it-IT" dirty="0" smtClean="0"/>
              <a:t> for drag-n-</a:t>
            </a:r>
            <a:r>
              <a:rPr lang="it-IT" dirty="0" err="1" smtClean="0"/>
              <a:t>drop</a:t>
            </a:r>
            <a:r>
              <a:rPr lang="it-IT" dirty="0" smtClean="0"/>
              <a:t> of </a:t>
            </a:r>
            <a:r>
              <a:rPr lang="it-IT" dirty="0" err="1" smtClean="0"/>
              <a:t>content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93679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olo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Rendering</a:t>
            </a:r>
            <a:r>
              <a:rPr lang="it-IT" dirty="0" smtClean="0"/>
              <a:t> </a:t>
            </a:r>
            <a:r>
              <a:rPr lang="it-IT" dirty="0" err="1" smtClean="0"/>
              <a:t>navigations</a:t>
            </a:r>
            <a:endParaRPr lang="it-IT" dirty="0"/>
          </a:p>
        </p:txBody>
      </p:sp>
      <p:sp>
        <p:nvSpPr>
          <p:cNvPr id="14" name="Segnaposto testo 1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 smtClean="0"/>
              <a:t>Consunlting</a:t>
            </a:r>
            <a:r>
              <a:rPr lang="it-IT" dirty="0" smtClean="0"/>
              <a:t> the </a:t>
            </a:r>
            <a:r>
              <a:rPr lang="it-IT" dirty="0" err="1" smtClean="0"/>
              <a:t>SitePlan</a:t>
            </a:r>
            <a:r>
              <a:rPr lang="it-IT" dirty="0" smtClean="0"/>
              <a:t> for </a:t>
            </a:r>
            <a:r>
              <a:rPr lang="it-IT" dirty="0" err="1" smtClean="0"/>
              <a:t>rendering</a:t>
            </a:r>
            <a:r>
              <a:rPr lang="it-IT" dirty="0" smtClean="0"/>
              <a:t> a </a:t>
            </a:r>
            <a:r>
              <a:rPr lang="it-IT" dirty="0" err="1" smtClean="0"/>
              <a:t>breadcrump</a:t>
            </a:r>
            <a:endParaRPr lang="it-IT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71547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olo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4</a:t>
            </a:r>
            <a:r>
              <a:rPr lang="en-US" u="none" dirty="0" smtClean="0"/>
              <a:t> noble truth about Sites</a:t>
            </a:r>
            <a:endParaRPr lang="it-IT" u="none" dirty="0"/>
          </a:p>
        </p:txBody>
      </p:sp>
      <p:sp>
        <p:nvSpPr>
          <p:cNvPr id="12" name="Segnaposto contenuto 1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u="none" dirty="0"/>
              <a:t>Sites is </a:t>
            </a:r>
            <a:r>
              <a:rPr lang="en-US" b="1" u="none" dirty="0" smtClean="0"/>
              <a:t>not</a:t>
            </a:r>
            <a:r>
              <a:rPr lang="en-US" u="none" dirty="0" smtClean="0"/>
              <a:t> a </a:t>
            </a:r>
            <a:r>
              <a:rPr lang="en-US" u="none" dirty="0"/>
              <a:t>development </a:t>
            </a:r>
            <a:r>
              <a:rPr lang="en-US" u="none" dirty="0" smtClean="0"/>
              <a:t>environment</a:t>
            </a:r>
          </a:p>
          <a:p>
            <a:pPr lvl="1"/>
            <a:r>
              <a:rPr lang="en-US" u="none" dirty="0" smtClean="0"/>
              <a:t>IT IS A WEM/CMS/ECM</a:t>
            </a:r>
            <a:r>
              <a:rPr lang="en-US" u="none" dirty="0"/>
              <a:t> </a:t>
            </a:r>
            <a:r>
              <a:rPr lang="en-US" u="none" dirty="0" smtClean="0"/>
              <a:t>system</a:t>
            </a:r>
            <a:endParaRPr lang="it-IT" u="none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>
          <a:xfrm>
            <a:off x="7412543" y="176614"/>
            <a:ext cx="2057400" cy="365125"/>
          </a:xfrm>
          <a:prstGeom prst="rect">
            <a:avLst/>
          </a:prstGeom>
        </p:spPr>
        <p:txBody>
          <a:bodyPr/>
          <a:lstStyle/>
          <a:p>
            <a:fld id="{D57F1E4F-1CFF-5643-939E-217C01CDF565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1253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SitePlan</a:t>
            </a:r>
            <a:r>
              <a:rPr lang="it-IT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</a:t>
            </a:r>
            <a:r>
              <a:rPr lang="it-IT" dirty="0" err="1" smtClean="0"/>
              <a:t>tricky</a:t>
            </a:r>
            <a:r>
              <a:rPr lang="it-IT" dirty="0" smtClean="0"/>
              <a:t> to use</a:t>
            </a:r>
            <a:endParaRPr lang="it-IT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80</a:t>
            </a:fld>
            <a:endParaRPr lang="en-US" dirty="0"/>
          </a:p>
        </p:txBody>
      </p:sp>
      <p:sp>
        <p:nvSpPr>
          <p:cNvPr id="10" name="Rettangolo 9"/>
          <p:cNvSpPr/>
          <p:nvPr/>
        </p:nvSpPr>
        <p:spPr>
          <a:xfrm>
            <a:off x="5870123" y="2405742"/>
            <a:ext cx="1669143" cy="26125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smtClean="0"/>
              <a:t>Page</a:t>
            </a:r>
          </a:p>
          <a:p>
            <a:pPr algn="ctr"/>
            <a:endParaRPr lang="it-IT" dirty="0"/>
          </a:p>
          <a:p>
            <a:pPr algn="ctr"/>
            <a:endParaRPr lang="it-IT" dirty="0" smtClean="0"/>
          </a:p>
          <a:p>
            <a:pPr algn="ctr"/>
            <a:endParaRPr lang="it-IT" dirty="0"/>
          </a:p>
          <a:p>
            <a:pPr algn="ctr"/>
            <a:endParaRPr lang="it-IT" dirty="0" smtClean="0"/>
          </a:p>
          <a:p>
            <a:pPr algn="ctr"/>
            <a:endParaRPr lang="it-IT" dirty="0"/>
          </a:p>
          <a:p>
            <a:pPr algn="ctr"/>
            <a:endParaRPr lang="it-IT" dirty="0" smtClean="0"/>
          </a:p>
          <a:p>
            <a:pPr algn="ctr"/>
            <a:endParaRPr lang="it-IT" dirty="0"/>
          </a:p>
        </p:txBody>
      </p:sp>
      <p:sp>
        <p:nvSpPr>
          <p:cNvPr id="11" name="Rettangolo 10"/>
          <p:cNvSpPr/>
          <p:nvPr/>
        </p:nvSpPr>
        <p:spPr>
          <a:xfrm>
            <a:off x="6331857" y="3701139"/>
            <a:ext cx="1669143" cy="26125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smtClean="0"/>
              <a:t>Page</a:t>
            </a:r>
          </a:p>
          <a:p>
            <a:pPr algn="ctr"/>
            <a:endParaRPr lang="it-IT" dirty="0"/>
          </a:p>
          <a:p>
            <a:pPr algn="ctr"/>
            <a:endParaRPr lang="it-IT" dirty="0" smtClean="0"/>
          </a:p>
          <a:p>
            <a:pPr algn="ctr"/>
            <a:endParaRPr lang="it-IT" dirty="0"/>
          </a:p>
          <a:p>
            <a:pPr algn="ctr"/>
            <a:endParaRPr lang="it-IT" dirty="0" smtClean="0"/>
          </a:p>
          <a:p>
            <a:pPr algn="ctr"/>
            <a:endParaRPr lang="it-IT" dirty="0"/>
          </a:p>
          <a:p>
            <a:pPr algn="ctr"/>
            <a:endParaRPr lang="it-IT" dirty="0"/>
          </a:p>
        </p:txBody>
      </p:sp>
      <p:sp>
        <p:nvSpPr>
          <p:cNvPr id="12" name="Rettangolo 11"/>
          <p:cNvSpPr/>
          <p:nvPr/>
        </p:nvSpPr>
        <p:spPr>
          <a:xfrm>
            <a:off x="3169105" y="2541812"/>
            <a:ext cx="1901371" cy="332739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 smtClean="0"/>
              <a:t>SitePlanTree</a:t>
            </a:r>
            <a:endParaRPr lang="it-IT" dirty="0"/>
          </a:p>
        </p:txBody>
      </p:sp>
      <p:sp>
        <p:nvSpPr>
          <p:cNvPr id="2" name="Freccia a destra 1"/>
          <p:cNvSpPr/>
          <p:nvPr/>
        </p:nvSpPr>
        <p:spPr>
          <a:xfrm flipV="1">
            <a:off x="1997531" y="4873166"/>
            <a:ext cx="1277710" cy="44631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Freccia a destra 2"/>
          <p:cNvSpPr/>
          <p:nvPr/>
        </p:nvSpPr>
        <p:spPr>
          <a:xfrm>
            <a:off x="5070476" y="3004457"/>
            <a:ext cx="842962" cy="36943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Rettangolo 7"/>
          <p:cNvSpPr/>
          <p:nvPr/>
        </p:nvSpPr>
        <p:spPr>
          <a:xfrm>
            <a:off x="434524" y="3860801"/>
            <a:ext cx="1669143" cy="26125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smtClean="0"/>
              <a:t>Page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958387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 err="1" smtClean="0"/>
              <a:t>SitePlan</a:t>
            </a:r>
            <a:endParaRPr lang="it-IT" dirty="0"/>
          </a:p>
        </p:txBody>
      </p:sp>
      <p:sp>
        <p:nvSpPr>
          <p:cNvPr id="12" name="Segnaposto contenuto 1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 err="1" smtClean="0"/>
              <a:t>Navigating</a:t>
            </a:r>
            <a:r>
              <a:rPr lang="it-IT" dirty="0" smtClean="0"/>
              <a:t> the </a:t>
            </a:r>
            <a:r>
              <a:rPr lang="it-IT" dirty="0" err="1" smtClean="0"/>
              <a:t>siteplan</a:t>
            </a:r>
            <a:endParaRPr lang="it-IT" dirty="0" smtClean="0"/>
          </a:p>
          <a:p>
            <a:pPr lvl="1"/>
            <a:r>
              <a:rPr lang="it-IT" dirty="0" err="1" smtClean="0"/>
              <a:t>Get</a:t>
            </a:r>
            <a:r>
              <a:rPr lang="it-IT" dirty="0" smtClean="0"/>
              <a:t> the </a:t>
            </a:r>
            <a:r>
              <a:rPr lang="it-IT" dirty="0" err="1" smtClean="0"/>
              <a:t>nodeid</a:t>
            </a:r>
            <a:r>
              <a:rPr lang="it-IT" dirty="0" smtClean="0"/>
              <a:t> first</a:t>
            </a:r>
          </a:p>
          <a:p>
            <a:r>
              <a:rPr lang="it-IT" dirty="0" err="1" smtClean="0"/>
              <a:t>Siteplan</a:t>
            </a:r>
            <a:r>
              <a:rPr lang="it-IT" dirty="0" smtClean="0"/>
              <a:t> </a:t>
            </a:r>
            <a:r>
              <a:rPr lang="it-IT" dirty="0" err="1" smtClean="0"/>
              <a:t>functions</a:t>
            </a:r>
            <a:endParaRPr lang="it-IT" dirty="0" smtClean="0"/>
          </a:p>
          <a:p>
            <a:pPr lvl="1"/>
            <a:r>
              <a:rPr lang="it-IT" dirty="0" err="1" smtClean="0"/>
              <a:t>Path</a:t>
            </a:r>
            <a:endParaRPr lang="it-IT" dirty="0" smtClean="0"/>
          </a:p>
          <a:p>
            <a:pPr lvl="1"/>
            <a:r>
              <a:rPr lang="it-IT" dirty="0" err="1" smtClean="0"/>
              <a:t>Children</a:t>
            </a:r>
            <a:endParaRPr lang="it-IT" dirty="0" smtClean="0"/>
          </a:p>
          <a:p>
            <a:pPr lvl="1"/>
            <a:r>
              <a:rPr lang="it-IT" dirty="0" smtClean="0"/>
              <a:t>Whole </a:t>
            </a:r>
            <a:r>
              <a:rPr lang="it-IT" dirty="0" err="1" smtClean="0"/>
              <a:t>tree</a:t>
            </a:r>
            <a:endParaRPr lang="it-IT" dirty="0" smtClean="0"/>
          </a:p>
          <a:p>
            <a:pPr lvl="1"/>
            <a:r>
              <a:rPr lang="it-IT" dirty="0" smtClean="0"/>
              <a:t>Others (</a:t>
            </a:r>
            <a:r>
              <a:rPr lang="it-IT" dirty="0" err="1" smtClean="0"/>
              <a:t>check</a:t>
            </a:r>
            <a:r>
              <a:rPr lang="it-IT" dirty="0" smtClean="0"/>
              <a:t> </a:t>
            </a:r>
            <a:r>
              <a:rPr lang="it-IT" dirty="0" err="1" smtClean="0"/>
              <a:t>siteplan</a:t>
            </a:r>
            <a:r>
              <a:rPr lang="it-IT" dirty="0" smtClean="0"/>
              <a:t>:*)</a:t>
            </a:r>
          </a:p>
          <a:p>
            <a:pPr lvl="1"/>
            <a:endParaRPr lang="it-IT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81</a:t>
            </a:fld>
            <a:endParaRPr lang="en-US" dirty="0"/>
          </a:p>
        </p:txBody>
      </p:sp>
      <p:pic>
        <p:nvPicPr>
          <p:cNvPr id="9" name="Segnaposto contenuto 13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890965" y="2287538"/>
            <a:ext cx="4017365" cy="427264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7" name="Ovale 6"/>
          <p:cNvSpPr/>
          <p:nvPr/>
        </p:nvSpPr>
        <p:spPr>
          <a:xfrm>
            <a:off x="6104083" y="3301044"/>
            <a:ext cx="795564" cy="624114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0" name="Connettore 2 9"/>
          <p:cNvCxnSpPr/>
          <p:nvPr/>
        </p:nvCxnSpPr>
        <p:spPr>
          <a:xfrm flipH="1" flipV="1">
            <a:off x="5955763" y="2928648"/>
            <a:ext cx="537028" cy="3628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ttangolo 10"/>
          <p:cNvSpPr/>
          <p:nvPr/>
        </p:nvSpPr>
        <p:spPr>
          <a:xfrm>
            <a:off x="6492791" y="3701298"/>
            <a:ext cx="824594" cy="433361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CasellaDiTesto 12"/>
          <p:cNvSpPr txBox="1"/>
          <p:nvPr/>
        </p:nvSpPr>
        <p:spPr>
          <a:xfrm>
            <a:off x="6104083" y="2853023"/>
            <a:ext cx="635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 smtClean="0">
                <a:solidFill>
                  <a:schemeClr val="bg1"/>
                </a:solidFill>
              </a:rPr>
              <a:t>Path</a:t>
            </a:r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15" name="CasellaDiTesto 14"/>
          <p:cNvSpPr txBox="1"/>
          <p:nvPr/>
        </p:nvSpPr>
        <p:spPr>
          <a:xfrm>
            <a:off x="6726798" y="3142531"/>
            <a:ext cx="1358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 smtClean="0">
                <a:solidFill>
                  <a:schemeClr val="bg1"/>
                </a:solidFill>
              </a:rPr>
              <a:t>getsitenode</a:t>
            </a:r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16" name="CasellaDiTesto 15"/>
          <p:cNvSpPr txBox="1"/>
          <p:nvPr/>
        </p:nvSpPr>
        <p:spPr>
          <a:xfrm>
            <a:off x="7224956" y="3727451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 smtClean="0">
                <a:solidFill>
                  <a:schemeClr val="bg1"/>
                </a:solidFill>
              </a:rPr>
              <a:t>chidren</a:t>
            </a:r>
            <a:endParaRPr lang="it-IT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81663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Creating</a:t>
            </a:r>
            <a:r>
              <a:rPr lang="it-IT" dirty="0" smtClean="0"/>
              <a:t> a </a:t>
            </a:r>
            <a:r>
              <a:rPr lang="it-IT" dirty="0" err="1" smtClean="0"/>
              <a:t>breadcrump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628650" y="2331979"/>
            <a:ext cx="4217316" cy="4112492"/>
          </a:xfrm>
        </p:spPr>
        <p:txBody>
          <a:bodyPr/>
          <a:lstStyle/>
          <a:p>
            <a:r>
              <a:rPr lang="it-IT" dirty="0" err="1" smtClean="0"/>
              <a:t>Load</a:t>
            </a:r>
            <a:r>
              <a:rPr lang="it-IT" dirty="0" smtClean="0"/>
              <a:t> the </a:t>
            </a:r>
            <a:r>
              <a:rPr lang="it-IT" dirty="0" err="1" smtClean="0"/>
              <a:t>nodeId</a:t>
            </a:r>
            <a:endParaRPr lang="it-IT" dirty="0" smtClean="0"/>
          </a:p>
          <a:p>
            <a:endParaRPr lang="it-IT" dirty="0"/>
          </a:p>
          <a:p>
            <a:endParaRPr lang="it-IT" dirty="0" smtClean="0"/>
          </a:p>
          <a:p>
            <a:endParaRPr lang="it-IT" dirty="0"/>
          </a:p>
          <a:p>
            <a:r>
              <a:rPr lang="it-IT" dirty="0" err="1" smtClean="0"/>
              <a:t>Reversed</a:t>
            </a:r>
            <a:r>
              <a:rPr lang="it-IT" dirty="0" smtClean="0"/>
              <a:t>, </a:t>
            </a:r>
            <a:r>
              <a:rPr lang="it-IT" dirty="0" err="1" smtClean="0"/>
              <a:t>cleaned</a:t>
            </a:r>
            <a:r>
              <a:rPr lang="it-IT" dirty="0" smtClean="0"/>
              <a:t> </a:t>
            </a:r>
            <a:r>
              <a:rPr lang="it-IT" dirty="0" err="1" smtClean="0"/>
              <a:t>path</a:t>
            </a:r>
            <a:endParaRPr lang="it-IT" dirty="0" smtClean="0"/>
          </a:p>
          <a:p>
            <a:endParaRPr lang="it-IT" dirty="0" smtClean="0"/>
          </a:p>
          <a:p>
            <a:endParaRPr lang="it-IT" dirty="0"/>
          </a:p>
          <a:p>
            <a:endParaRPr lang="it-IT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82</a:t>
            </a:fld>
            <a:endParaRPr lang="en-US" dirty="0"/>
          </a:p>
        </p:txBody>
      </p:sp>
      <p:pic>
        <p:nvPicPr>
          <p:cNvPr id="7" name="Immagin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740" y="2976363"/>
            <a:ext cx="3719066" cy="1289504"/>
          </a:xfrm>
          <a:prstGeom prst="rect">
            <a:avLst/>
          </a:prstGeom>
        </p:spPr>
      </p:pic>
      <p:pic>
        <p:nvPicPr>
          <p:cNvPr id="8" name="Immagin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377" y="4910251"/>
            <a:ext cx="4329793" cy="1923031"/>
          </a:xfrm>
          <a:prstGeom prst="rect">
            <a:avLst/>
          </a:prstGeom>
        </p:spPr>
      </p:pic>
      <p:sp>
        <p:nvSpPr>
          <p:cNvPr id="10" name="Segnaposto contenuto 9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it-IT" dirty="0" smtClean="0"/>
              <a:t>The </a:t>
            </a:r>
            <a:r>
              <a:rPr lang="it-IT" dirty="0" err="1" smtClean="0"/>
              <a:t>path</a:t>
            </a:r>
            <a:endParaRPr lang="it-IT" dirty="0" smtClean="0"/>
          </a:p>
          <a:p>
            <a:endParaRPr lang="it-IT" dirty="0"/>
          </a:p>
          <a:p>
            <a:endParaRPr lang="it-IT" dirty="0" smtClean="0"/>
          </a:p>
          <a:p>
            <a:endParaRPr lang="it-IT" dirty="0"/>
          </a:p>
          <a:p>
            <a:endParaRPr lang="it-IT" dirty="0" smtClean="0"/>
          </a:p>
          <a:p>
            <a:r>
              <a:rPr lang="it-IT" dirty="0" err="1" smtClean="0"/>
              <a:t>Current</a:t>
            </a:r>
            <a:r>
              <a:rPr lang="it-IT" dirty="0" smtClean="0"/>
              <a:t> page</a:t>
            </a:r>
          </a:p>
          <a:p>
            <a:endParaRPr lang="it-IT" dirty="0"/>
          </a:p>
        </p:txBody>
      </p:sp>
      <p:pic>
        <p:nvPicPr>
          <p:cNvPr id="11" name="Segnaposto contenuto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7762" y="2976363"/>
            <a:ext cx="3468360" cy="2103637"/>
          </a:xfrm>
          <a:prstGeom prst="rect">
            <a:avLst/>
          </a:prstGeom>
        </p:spPr>
      </p:pic>
      <p:pic>
        <p:nvPicPr>
          <p:cNvPr id="12" name="Immagin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74876" y="5544530"/>
            <a:ext cx="3943031" cy="1118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3246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The Link </a:t>
            </a:r>
            <a:r>
              <a:rPr lang="it-IT" dirty="0" err="1" smtClean="0"/>
              <a:t>callelement</a:t>
            </a:r>
            <a:endParaRPr lang="it-IT" dirty="0"/>
          </a:p>
        </p:txBody>
      </p:sp>
      <p:pic>
        <p:nvPicPr>
          <p:cNvPr id="8" name="Segnaposto contenuto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2576435"/>
            <a:ext cx="7886700" cy="4029230"/>
          </a:xfrm>
          <a:prstGeom prst="rect">
            <a:avLst/>
          </a:prstGeom>
        </p:spPr>
      </p:pic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74825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The Java way (</a:t>
            </a:r>
            <a:r>
              <a:rPr lang="it-IT" dirty="0" err="1" smtClean="0"/>
              <a:t>all</a:t>
            </a:r>
            <a:r>
              <a:rPr lang="it-IT" dirty="0" smtClean="0"/>
              <a:t>-in-</a:t>
            </a:r>
            <a:r>
              <a:rPr lang="it-IT" dirty="0" err="1" smtClean="0"/>
              <a:t>one</a:t>
            </a:r>
            <a:r>
              <a:rPr lang="it-IT" dirty="0" smtClean="0"/>
              <a:t>)</a:t>
            </a:r>
            <a:endParaRPr lang="it-IT" dirty="0"/>
          </a:p>
        </p:txBody>
      </p:sp>
      <p:pic>
        <p:nvPicPr>
          <p:cNvPr id="6" name="Segnaposto contenuto 5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56701" y="2125305"/>
            <a:ext cx="6079771" cy="2024893"/>
          </a:xfrm>
          <a:prstGeom prst="rect">
            <a:avLst/>
          </a:prstGeom>
        </p:spPr>
      </p:pic>
      <p:pic>
        <p:nvPicPr>
          <p:cNvPr id="7" name="Segnaposto contenuto 6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3687093" y="4401289"/>
            <a:ext cx="5383465" cy="2384922"/>
          </a:xfrm>
          <a:prstGeom prst="rect">
            <a:avLst/>
          </a:prstGeom>
        </p:spPr>
      </p:pic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59659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Lab: </a:t>
            </a:r>
            <a:r>
              <a:rPr lang="it-IT" dirty="0" err="1" smtClean="0"/>
              <a:t>rendering</a:t>
            </a:r>
            <a:r>
              <a:rPr lang="it-IT" dirty="0" smtClean="0"/>
              <a:t> </a:t>
            </a:r>
            <a:r>
              <a:rPr lang="it-IT" dirty="0" err="1" smtClean="0"/>
              <a:t>navigations</a:t>
            </a:r>
            <a:endParaRPr lang="it-IT" dirty="0"/>
          </a:p>
        </p:txBody>
      </p:sp>
      <p:sp>
        <p:nvSpPr>
          <p:cNvPr id="6" name="Segnaposto contenuto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smtClean="0"/>
              <a:t>Create a Link </a:t>
            </a:r>
            <a:r>
              <a:rPr lang="it-IT" dirty="0" err="1" smtClean="0"/>
              <a:t>cselement</a:t>
            </a:r>
            <a:r>
              <a:rPr lang="it-IT" dirty="0" smtClean="0"/>
              <a:t> to render a link </a:t>
            </a:r>
            <a:r>
              <a:rPr lang="it-IT" dirty="0" err="1" smtClean="0"/>
              <a:t>Walk</a:t>
            </a:r>
            <a:r>
              <a:rPr lang="it-IT" dirty="0" smtClean="0"/>
              <a:t> the </a:t>
            </a:r>
            <a:r>
              <a:rPr lang="it-IT" dirty="0" err="1" smtClean="0"/>
              <a:t>siteplan</a:t>
            </a:r>
            <a:r>
              <a:rPr lang="it-IT" dirty="0" smtClean="0"/>
              <a:t> </a:t>
            </a:r>
          </a:p>
          <a:p>
            <a:r>
              <a:rPr lang="it-IT" dirty="0" err="1" smtClean="0"/>
              <a:t>Get</a:t>
            </a:r>
            <a:r>
              <a:rPr lang="it-IT" dirty="0" smtClean="0"/>
              <a:t> the </a:t>
            </a:r>
            <a:r>
              <a:rPr lang="it-IT" dirty="0" err="1" smtClean="0"/>
              <a:t>path</a:t>
            </a:r>
            <a:r>
              <a:rPr lang="it-IT" dirty="0" smtClean="0"/>
              <a:t> (</a:t>
            </a:r>
            <a:r>
              <a:rPr lang="it-IT" dirty="0" err="1" smtClean="0"/>
              <a:t>reversed</a:t>
            </a:r>
            <a:r>
              <a:rPr lang="it-IT" dirty="0" smtClean="0"/>
              <a:t> and </a:t>
            </a:r>
            <a:r>
              <a:rPr lang="it-IT" dirty="0" err="1" smtClean="0"/>
              <a:t>filtered</a:t>
            </a:r>
            <a:r>
              <a:rPr lang="it-IT" dirty="0" smtClean="0"/>
              <a:t>)</a:t>
            </a:r>
          </a:p>
          <a:p>
            <a:r>
              <a:rPr lang="it-IT" dirty="0" err="1" smtClean="0"/>
              <a:t>Print</a:t>
            </a:r>
            <a:r>
              <a:rPr lang="it-IT" dirty="0" smtClean="0"/>
              <a:t> the </a:t>
            </a:r>
            <a:r>
              <a:rPr lang="it-IT" dirty="0" err="1" smtClean="0"/>
              <a:t>breadcrump</a:t>
            </a:r>
            <a:r>
              <a:rPr lang="it-IT" dirty="0" smtClean="0"/>
              <a:t> </a:t>
            </a:r>
            <a:r>
              <a:rPr lang="it-IT" dirty="0" err="1" smtClean="0"/>
              <a:t>invoking</a:t>
            </a:r>
            <a:r>
              <a:rPr lang="it-IT" dirty="0" smtClean="0"/>
              <a:t> the Link </a:t>
            </a:r>
            <a:r>
              <a:rPr lang="it-IT" dirty="0" err="1" smtClean="0"/>
              <a:t>cselement</a:t>
            </a:r>
            <a:endParaRPr lang="it-IT" dirty="0" smtClean="0"/>
          </a:p>
        </p:txBody>
      </p:sp>
      <p:sp>
        <p:nvSpPr>
          <p:cNvPr id="7" name="Segnaposto testo 6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it-IT" dirty="0" err="1" smtClean="0"/>
              <a:t>After</a:t>
            </a:r>
            <a:r>
              <a:rPr lang="it-IT" dirty="0" smtClean="0"/>
              <a:t> </a:t>
            </a:r>
            <a:r>
              <a:rPr lang="it-IT" dirty="0" err="1" smtClean="0"/>
              <a:t>completing</a:t>
            </a:r>
            <a:r>
              <a:rPr lang="it-IT" dirty="0" smtClean="0"/>
              <a:t> the lab </a:t>
            </a:r>
            <a:r>
              <a:rPr lang="it-IT" dirty="0" err="1" smtClean="0"/>
              <a:t>you</a:t>
            </a:r>
            <a:r>
              <a:rPr lang="it-IT" dirty="0" smtClean="0"/>
              <a:t> </a:t>
            </a:r>
            <a:r>
              <a:rPr lang="it-IT" dirty="0" err="1" smtClean="0"/>
              <a:t>will</a:t>
            </a:r>
            <a:r>
              <a:rPr lang="it-IT" dirty="0" smtClean="0"/>
              <a:t> </a:t>
            </a:r>
            <a:r>
              <a:rPr lang="it-IT" dirty="0" err="1" smtClean="0"/>
              <a:t>have</a:t>
            </a:r>
            <a:r>
              <a:rPr lang="it-IT" dirty="0" smtClean="0"/>
              <a:t> a </a:t>
            </a:r>
            <a:r>
              <a:rPr lang="it-IT" dirty="0" err="1" smtClean="0"/>
              <a:t>nice</a:t>
            </a:r>
            <a:r>
              <a:rPr lang="it-IT" dirty="0" smtClean="0"/>
              <a:t>, </a:t>
            </a:r>
            <a:r>
              <a:rPr lang="it-IT" dirty="0" err="1" smtClean="0"/>
              <a:t>shiny</a:t>
            </a:r>
            <a:r>
              <a:rPr lang="it-IT" dirty="0" smtClean="0"/>
              <a:t> </a:t>
            </a:r>
            <a:r>
              <a:rPr lang="it-IT" dirty="0" err="1" smtClean="0"/>
              <a:t>breadcrump</a:t>
            </a:r>
            <a:r>
              <a:rPr lang="it-IT" dirty="0" smtClean="0"/>
              <a:t> in </a:t>
            </a:r>
            <a:r>
              <a:rPr lang="it-IT" dirty="0" err="1" smtClean="0"/>
              <a:t>your</a:t>
            </a:r>
            <a:r>
              <a:rPr lang="it-IT" dirty="0" smtClean="0"/>
              <a:t> site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93575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Cache &amp; </a:t>
            </a:r>
            <a:r>
              <a:rPr lang="it-IT" dirty="0" err="1" smtClean="0"/>
              <a:t>Dependencies</a:t>
            </a:r>
            <a:endParaRPr lang="it-IT" dirty="0"/>
          </a:p>
        </p:txBody>
      </p:sp>
      <p:sp>
        <p:nvSpPr>
          <p:cNvPr id="7" name="Segnaposto testo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 smtClean="0"/>
              <a:t>Speed</a:t>
            </a:r>
            <a:r>
              <a:rPr lang="it-IT" dirty="0" smtClean="0"/>
              <a:t> up </a:t>
            </a:r>
            <a:r>
              <a:rPr lang="it-IT" dirty="0" err="1" smtClean="0"/>
              <a:t>your</a:t>
            </a:r>
            <a:r>
              <a:rPr lang="it-IT" dirty="0" smtClean="0"/>
              <a:t> </a:t>
            </a:r>
            <a:r>
              <a:rPr lang="it-IT" dirty="0" err="1" smtClean="0"/>
              <a:t>WebCenter</a:t>
            </a:r>
            <a:r>
              <a:rPr lang="it-IT" dirty="0" smtClean="0"/>
              <a:t> </a:t>
            </a:r>
            <a:r>
              <a:rPr lang="it-IT" dirty="0" err="1" smtClean="0"/>
              <a:t>SIte</a:t>
            </a:r>
            <a:endParaRPr lang="it-IT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69346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ttangolo 11"/>
          <p:cNvSpPr/>
          <p:nvPr/>
        </p:nvSpPr>
        <p:spPr>
          <a:xfrm>
            <a:off x="246743" y="2438400"/>
            <a:ext cx="8661587" cy="415108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Tito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Multiple cache in </a:t>
            </a:r>
            <a:r>
              <a:rPr lang="it-IT" dirty="0" err="1" smtClean="0"/>
              <a:t>Sites</a:t>
            </a:r>
            <a:endParaRPr lang="it-IT" dirty="0"/>
          </a:p>
        </p:txBody>
      </p:sp>
      <p:pic>
        <p:nvPicPr>
          <p:cNvPr id="11" name="Segnaposto contenuto 10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3048732"/>
            <a:ext cx="7886700" cy="3150681"/>
          </a:xfrm>
          <a:prstGeom prst="rect">
            <a:avLst/>
          </a:prstGeom>
        </p:spPr>
      </p:pic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00013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olo 9"/>
          <p:cNvSpPr>
            <a:spLocks noGrp="1"/>
          </p:cNvSpPr>
          <p:nvPr>
            <p:ph type="title"/>
          </p:nvPr>
        </p:nvSpPr>
        <p:spPr>
          <a:xfrm>
            <a:off x="406400" y="961975"/>
            <a:ext cx="8325766" cy="1325563"/>
          </a:xfrm>
        </p:spPr>
        <p:txBody>
          <a:bodyPr/>
          <a:lstStyle/>
          <a:p>
            <a:r>
              <a:rPr lang="it-IT" dirty="0" smtClean="0"/>
              <a:t>Satellite Page(</a:t>
            </a:r>
            <a:r>
              <a:rPr lang="it-IT" dirty="0" err="1" smtClean="0"/>
              <a:t>let</a:t>
            </a:r>
            <a:r>
              <a:rPr lang="it-IT" dirty="0" smtClean="0"/>
              <a:t>) and blob Cache</a:t>
            </a:r>
            <a:endParaRPr lang="it-IT" dirty="0"/>
          </a:p>
        </p:txBody>
      </p:sp>
      <p:pic>
        <p:nvPicPr>
          <p:cNvPr id="13" name="Segnaposto contenuto 12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68048" y="2525711"/>
            <a:ext cx="3152775" cy="3914775"/>
          </a:xfrm>
          <a:prstGeom prst="rect">
            <a:avLst/>
          </a:prstGeom>
        </p:spPr>
      </p:pic>
      <p:pic>
        <p:nvPicPr>
          <p:cNvPr id="14" name="Segnaposto contenuto 13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293370" y="2426493"/>
            <a:ext cx="3650094" cy="4113212"/>
          </a:xfrm>
          <a:prstGeom prst="rect">
            <a:avLst/>
          </a:prstGeo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88</a:t>
            </a:fld>
            <a:endParaRPr lang="en-US" dirty="0"/>
          </a:p>
        </p:txBody>
      </p:sp>
      <p:pic>
        <p:nvPicPr>
          <p:cNvPr id="16" name="Immagin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1271" y="2944810"/>
            <a:ext cx="1771650" cy="3076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5794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Sites</a:t>
            </a:r>
            <a:r>
              <a:rPr lang="it-IT" dirty="0" smtClean="0"/>
              <a:t> Page(</a:t>
            </a:r>
            <a:r>
              <a:rPr lang="it-IT" dirty="0" err="1" smtClean="0"/>
              <a:t>let</a:t>
            </a:r>
            <a:r>
              <a:rPr lang="it-IT" dirty="0" smtClean="0"/>
              <a:t>) cache</a:t>
            </a:r>
            <a:endParaRPr lang="it-IT" dirty="0"/>
          </a:p>
        </p:txBody>
      </p:sp>
      <p:pic>
        <p:nvPicPr>
          <p:cNvPr id="6" name="Segnaposto contenuto 5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25665" y="2627179"/>
            <a:ext cx="2895600" cy="3629025"/>
          </a:xfrm>
          <a:prstGeom prst="rect">
            <a:avLst/>
          </a:prstGeom>
        </p:spPr>
      </p:pic>
      <p:pic>
        <p:nvPicPr>
          <p:cNvPr id="8" name="Segnaposto contenuto 7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404037" y="3625697"/>
            <a:ext cx="3328129" cy="1631985"/>
          </a:xfrm>
          <a:prstGeom prst="rect">
            <a:avLst/>
          </a:prstGeom>
        </p:spPr>
      </p:pic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89</a:t>
            </a:fld>
            <a:endParaRPr lang="en-US" dirty="0"/>
          </a:p>
        </p:txBody>
      </p:sp>
      <p:pic>
        <p:nvPicPr>
          <p:cNvPr id="7" name="Immagin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5436" y="2893878"/>
            <a:ext cx="1905000" cy="3095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031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olo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4</a:t>
            </a:r>
            <a:r>
              <a:rPr lang="en-US" u="none" dirty="0" smtClean="0"/>
              <a:t> noble truths abou</a:t>
            </a:r>
            <a:r>
              <a:rPr lang="en-US" dirty="0" smtClean="0"/>
              <a:t>t Sites</a:t>
            </a:r>
            <a:endParaRPr lang="it-IT" u="none" dirty="0"/>
          </a:p>
        </p:txBody>
      </p:sp>
      <p:sp>
        <p:nvSpPr>
          <p:cNvPr id="12" name="Segnaposto contenuto 1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u="none" dirty="0"/>
              <a:t>Sites is </a:t>
            </a:r>
            <a:r>
              <a:rPr lang="en-US" b="1" u="none" dirty="0" smtClean="0"/>
              <a:t>not</a:t>
            </a:r>
            <a:r>
              <a:rPr lang="en-US" u="none" dirty="0" smtClean="0"/>
              <a:t> a </a:t>
            </a:r>
            <a:r>
              <a:rPr lang="en-US" u="none" dirty="0"/>
              <a:t>development </a:t>
            </a:r>
            <a:r>
              <a:rPr lang="en-US" u="none" dirty="0" smtClean="0"/>
              <a:t>environment</a:t>
            </a:r>
          </a:p>
          <a:p>
            <a:r>
              <a:rPr lang="en-US" u="none" dirty="0"/>
              <a:t>Sites is </a:t>
            </a:r>
            <a:r>
              <a:rPr lang="en-US" b="1" dirty="0" smtClean="0"/>
              <a:t>not</a:t>
            </a:r>
            <a:r>
              <a:rPr lang="en-US" u="none" dirty="0" smtClean="0"/>
              <a:t> designed </a:t>
            </a:r>
            <a:r>
              <a:rPr lang="en-US" u="none" dirty="0"/>
              <a:t>for developing </a:t>
            </a:r>
            <a:r>
              <a:rPr lang="en-US" u="none" dirty="0" smtClean="0"/>
              <a:t>applications</a:t>
            </a:r>
          </a:p>
          <a:p>
            <a:pPr lvl="1"/>
            <a:r>
              <a:rPr lang="en-US" u="none" dirty="0" smtClean="0"/>
              <a:t>It is good for fast, cached content</a:t>
            </a:r>
          </a:p>
          <a:p>
            <a:pPr lvl="1"/>
            <a:r>
              <a:rPr lang="en-US" u="none" dirty="0" smtClean="0"/>
              <a:t>It is bad for slow, dynamic web output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>
          <a:xfrm>
            <a:off x="7486650" y="186663"/>
            <a:ext cx="2057400" cy="365125"/>
          </a:xfrm>
          <a:prstGeom prst="rect">
            <a:avLst/>
          </a:prstGeom>
        </p:spPr>
        <p:txBody>
          <a:bodyPr/>
          <a:lstStyle/>
          <a:p>
            <a:fld id="{D57F1E4F-1CFF-5643-939E-217C01CDF565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93332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Asset</a:t>
            </a:r>
            <a:r>
              <a:rPr lang="it-IT" dirty="0" smtClean="0"/>
              <a:t> (</a:t>
            </a:r>
            <a:r>
              <a:rPr lang="it-IT" dirty="0" err="1" smtClean="0"/>
              <a:t>pojo</a:t>
            </a:r>
            <a:r>
              <a:rPr lang="it-IT" dirty="0"/>
              <a:t>)</a:t>
            </a:r>
            <a:r>
              <a:rPr lang="it-IT" dirty="0" smtClean="0"/>
              <a:t> Cache</a:t>
            </a:r>
            <a:endParaRPr lang="it-IT" dirty="0"/>
          </a:p>
        </p:txBody>
      </p:sp>
      <p:pic>
        <p:nvPicPr>
          <p:cNvPr id="7" name="Segnaposto contenuto 6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119414" y="2627179"/>
            <a:ext cx="1714500" cy="3533775"/>
          </a:xfrm>
          <a:prstGeom prst="rect">
            <a:avLst/>
          </a:prstGeom>
        </p:spPr>
      </p:pic>
      <p:pic>
        <p:nvPicPr>
          <p:cNvPr id="6" name="Segnaposto contenuto 5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241924" y="3432041"/>
            <a:ext cx="3095625" cy="1924050"/>
          </a:xfrm>
          <a:prstGeom prst="rect">
            <a:avLst/>
          </a:prstGeom>
        </p:spPr>
      </p:pic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90</a:t>
            </a:fld>
            <a:endParaRPr lang="en-US" dirty="0"/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7319" y="2841491"/>
            <a:ext cx="1981200" cy="310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130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ResultSet</a:t>
            </a:r>
            <a:r>
              <a:rPr lang="it-IT" dirty="0" smtClean="0"/>
              <a:t> (</a:t>
            </a:r>
            <a:r>
              <a:rPr lang="it-IT" dirty="0" err="1" smtClean="0"/>
              <a:t>table</a:t>
            </a:r>
            <a:r>
              <a:rPr lang="it-IT" dirty="0" smtClean="0"/>
              <a:t>) cache</a:t>
            </a:r>
            <a:endParaRPr lang="it-IT" dirty="0"/>
          </a:p>
        </p:txBody>
      </p:sp>
      <p:pic>
        <p:nvPicPr>
          <p:cNvPr id="9" name="Segnaposto contenuto 8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089983" y="2823637"/>
            <a:ext cx="3886200" cy="3083703"/>
          </a:xfrm>
          <a:prstGeom prst="rect">
            <a:avLst/>
          </a:prstGeom>
        </p:spPr>
      </p:pic>
      <p:pic>
        <p:nvPicPr>
          <p:cNvPr id="6" name="Segnaposto contenuto 5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382816" y="2408103"/>
            <a:ext cx="2371725" cy="3914775"/>
          </a:xfrm>
          <a:prstGeom prst="rect">
            <a:avLst/>
          </a:prstGeom>
        </p:spPr>
      </p:pic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91</a:t>
            </a:fld>
            <a:endParaRPr lang="en-US" dirty="0"/>
          </a:p>
        </p:txBody>
      </p:sp>
      <p:pic>
        <p:nvPicPr>
          <p:cNvPr id="7" name="Immagin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3087" y="2627177"/>
            <a:ext cx="2038350" cy="3476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5133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Dependencies</a:t>
            </a:r>
            <a:r>
              <a:rPr lang="it-IT" dirty="0" smtClean="0"/>
              <a:t> (the easy part)</a:t>
            </a:r>
            <a:endParaRPr lang="it-IT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92</a:t>
            </a:fld>
            <a:endParaRPr lang="en-US" dirty="0"/>
          </a:p>
        </p:txBody>
      </p:sp>
      <p:pic>
        <p:nvPicPr>
          <p:cNvPr id="7" name="Immagin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0130" y="3740664"/>
            <a:ext cx="4648200" cy="2990850"/>
          </a:xfrm>
          <a:prstGeom prst="rect">
            <a:avLst/>
          </a:prstGeom>
        </p:spPr>
      </p:pic>
      <p:pic>
        <p:nvPicPr>
          <p:cNvPr id="8" name="Immagin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0130" y="2322285"/>
            <a:ext cx="4575588" cy="1288142"/>
          </a:xfrm>
          <a:prstGeom prst="rect">
            <a:avLst/>
          </a:prstGeom>
        </p:spPr>
      </p:pic>
      <p:pic>
        <p:nvPicPr>
          <p:cNvPr id="9" name="Immagin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764" y="2322285"/>
            <a:ext cx="3599998" cy="3895080"/>
          </a:xfrm>
          <a:prstGeom prst="rect">
            <a:avLst/>
          </a:prstGeom>
        </p:spPr>
      </p:pic>
      <p:cxnSp>
        <p:nvCxnSpPr>
          <p:cNvPr id="11" name="Connettore 2 10"/>
          <p:cNvCxnSpPr/>
          <p:nvPr/>
        </p:nvCxnSpPr>
        <p:spPr>
          <a:xfrm flipH="1">
            <a:off x="2271149" y="2583543"/>
            <a:ext cx="2155708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ttore 2 15"/>
          <p:cNvCxnSpPr/>
          <p:nvPr/>
        </p:nvCxnSpPr>
        <p:spPr>
          <a:xfrm flipH="1">
            <a:off x="2569029" y="3140333"/>
            <a:ext cx="1691101" cy="382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ttore 2 18"/>
          <p:cNvCxnSpPr/>
          <p:nvPr/>
        </p:nvCxnSpPr>
        <p:spPr>
          <a:xfrm flipH="1" flipV="1">
            <a:off x="2851190" y="3996533"/>
            <a:ext cx="2177143" cy="8547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ttore 2 20"/>
          <p:cNvCxnSpPr/>
          <p:nvPr/>
        </p:nvCxnSpPr>
        <p:spPr>
          <a:xfrm flipH="1">
            <a:off x="2569029" y="4035215"/>
            <a:ext cx="2235200" cy="10287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ttore 2 22"/>
          <p:cNvCxnSpPr/>
          <p:nvPr/>
        </p:nvCxnSpPr>
        <p:spPr>
          <a:xfrm flipH="1">
            <a:off x="3349003" y="4381307"/>
            <a:ext cx="4532254" cy="14954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35880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Checking</a:t>
            </a:r>
            <a:r>
              <a:rPr lang="it-IT" dirty="0" smtClean="0"/>
              <a:t> </a:t>
            </a:r>
            <a:r>
              <a:rPr lang="it-IT" dirty="0" err="1" smtClean="0"/>
              <a:t>dependencies</a:t>
            </a:r>
            <a:endParaRPr lang="it-IT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93</a:t>
            </a:fld>
            <a:endParaRPr lang="en-US" dirty="0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3401" y="2300855"/>
            <a:ext cx="3171825" cy="1771650"/>
          </a:xfrm>
          <a:prstGeom prst="rect">
            <a:avLst/>
          </a:prstGeom>
        </p:spPr>
      </p:pic>
      <p:pic>
        <p:nvPicPr>
          <p:cNvPr id="5" name="Immagin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829" y="4260835"/>
            <a:ext cx="5487049" cy="2415042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9899" y="2079285"/>
            <a:ext cx="3038475" cy="2352675"/>
          </a:xfrm>
          <a:prstGeom prst="rect">
            <a:avLst/>
          </a:prstGeom>
        </p:spPr>
      </p:pic>
      <p:sp>
        <p:nvSpPr>
          <p:cNvPr id="7" name="CasellaDiTesto 6"/>
          <p:cNvSpPr txBox="1"/>
          <p:nvPr/>
        </p:nvSpPr>
        <p:spPr>
          <a:xfrm>
            <a:off x="6158887" y="4868192"/>
            <a:ext cx="227979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dirty="0" smtClean="0"/>
              <a:t>Quiz:</a:t>
            </a:r>
          </a:p>
          <a:p>
            <a:r>
              <a:rPr lang="it-IT" sz="2400" dirty="0" smtClean="0"/>
              <a:t>From </a:t>
            </a:r>
            <a:r>
              <a:rPr lang="it-IT" sz="2400" dirty="0" err="1" smtClean="0"/>
              <a:t>where</a:t>
            </a:r>
            <a:r>
              <a:rPr lang="it-IT" sz="2400" dirty="0" smtClean="0"/>
              <a:t> </a:t>
            </a:r>
            <a:br>
              <a:rPr lang="it-IT" sz="2400" dirty="0" smtClean="0"/>
            </a:br>
            <a:r>
              <a:rPr lang="it-IT" sz="2400" dirty="0" err="1" smtClean="0"/>
              <a:t>they</a:t>
            </a:r>
            <a:r>
              <a:rPr lang="it-IT" sz="2400" dirty="0" smtClean="0"/>
              <a:t> are </a:t>
            </a:r>
            <a:r>
              <a:rPr lang="it-IT" sz="2400" dirty="0" err="1" smtClean="0"/>
              <a:t>coming</a:t>
            </a:r>
            <a:endParaRPr lang="it-IT" sz="2400" dirty="0"/>
          </a:p>
        </p:txBody>
      </p:sp>
    </p:spTree>
    <p:extLst>
      <p:ext uri="{BB962C8B-B14F-4D97-AF65-F5344CB8AC3E}">
        <p14:creationId xmlns:p14="http://schemas.microsoft.com/office/powerpoint/2010/main" val="21579712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Answer</a:t>
            </a:r>
            <a:endParaRPr lang="it-IT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94</a:t>
            </a:fld>
            <a:endParaRPr lang="en-US" dirty="0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840" y="2135536"/>
            <a:ext cx="3047766" cy="4568662"/>
          </a:xfrm>
          <a:prstGeom prst="rect">
            <a:avLst/>
          </a:prstGeom>
        </p:spPr>
      </p:pic>
      <p:pic>
        <p:nvPicPr>
          <p:cNvPr id="5" name="Immagin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9030" y="5024672"/>
            <a:ext cx="2305050" cy="333375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7653" y="2768308"/>
            <a:ext cx="3733800" cy="371475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7653" y="3302003"/>
            <a:ext cx="5581650" cy="409575"/>
          </a:xfrm>
          <a:prstGeom prst="rect">
            <a:avLst/>
          </a:prstGeom>
        </p:spPr>
      </p:pic>
      <p:pic>
        <p:nvPicPr>
          <p:cNvPr id="8" name="Immagin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79030" y="4451810"/>
            <a:ext cx="5829300" cy="381000"/>
          </a:xfrm>
          <a:prstGeom prst="rect">
            <a:avLst/>
          </a:prstGeom>
        </p:spPr>
      </p:pic>
      <p:pic>
        <p:nvPicPr>
          <p:cNvPr id="9" name="Immagin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9030" y="3907146"/>
            <a:ext cx="2305050" cy="333375"/>
          </a:xfrm>
          <a:prstGeom prst="rect">
            <a:avLst/>
          </a:prstGeom>
        </p:spPr>
      </p:pic>
      <p:pic>
        <p:nvPicPr>
          <p:cNvPr id="10" name="Immagin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72748" y="6158758"/>
            <a:ext cx="5829300" cy="381000"/>
          </a:xfrm>
          <a:prstGeom prst="rect">
            <a:avLst/>
          </a:prstGeom>
        </p:spPr>
      </p:pic>
      <p:pic>
        <p:nvPicPr>
          <p:cNvPr id="11" name="Immagin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72748" y="5629815"/>
            <a:ext cx="4133850" cy="39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2686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567965" y="1098835"/>
            <a:ext cx="7886700" cy="1325563"/>
          </a:xfrm>
        </p:spPr>
        <p:txBody>
          <a:bodyPr/>
          <a:lstStyle/>
          <a:p>
            <a:r>
              <a:rPr lang="it-IT" dirty="0" err="1" smtClean="0"/>
              <a:t>Dependencies</a:t>
            </a:r>
            <a:r>
              <a:rPr lang="it-IT" dirty="0" smtClean="0"/>
              <a:t> (the hard part)</a:t>
            </a:r>
            <a:endParaRPr lang="it-IT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95</a:t>
            </a:fld>
            <a:endParaRPr lang="en-US" dirty="0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268" y="2510935"/>
            <a:ext cx="2114550" cy="371475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7447" y="3798433"/>
            <a:ext cx="1895475" cy="1438275"/>
          </a:xfrm>
          <a:prstGeom prst="rect">
            <a:avLst/>
          </a:prstGeom>
        </p:spPr>
      </p:pic>
      <p:cxnSp>
        <p:nvCxnSpPr>
          <p:cNvPr id="9" name="Connettore 2 8"/>
          <p:cNvCxnSpPr/>
          <p:nvPr/>
        </p:nvCxnSpPr>
        <p:spPr>
          <a:xfrm flipH="1" flipV="1">
            <a:off x="1436914" y="2882410"/>
            <a:ext cx="812800" cy="13715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ttore 2 10"/>
          <p:cNvCxnSpPr>
            <a:endCxn id="5" idx="2"/>
          </p:cNvCxnSpPr>
          <p:nvPr/>
        </p:nvCxnSpPr>
        <p:spPr>
          <a:xfrm flipH="1" flipV="1">
            <a:off x="2075543" y="2882410"/>
            <a:ext cx="508000" cy="15154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ttore 2 12"/>
          <p:cNvCxnSpPr/>
          <p:nvPr/>
        </p:nvCxnSpPr>
        <p:spPr>
          <a:xfrm flipH="1" flipV="1">
            <a:off x="2714171" y="2882410"/>
            <a:ext cx="101600" cy="17476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Immagin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4160" y="3049095"/>
            <a:ext cx="2828925" cy="24098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5" name="Rettangolo arrotondato 14"/>
          <p:cNvSpPr/>
          <p:nvPr/>
        </p:nvSpPr>
        <p:spPr>
          <a:xfrm>
            <a:off x="4682218" y="3939682"/>
            <a:ext cx="2226583" cy="314325"/>
          </a:xfrm>
          <a:prstGeom prst="roundRect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Rettangolo arrotondato 15"/>
          <p:cNvSpPr/>
          <p:nvPr/>
        </p:nvSpPr>
        <p:spPr>
          <a:xfrm>
            <a:off x="4682218" y="4254008"/>
            <a:ext cx="2226583" cy="314325"/>
          </a:xfrm>
          <a:prstGeom prst="roundRect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arrotondato 16"/>
          <p:cNvSpPr/>
          <p:nvPr/>
        </p:nvSpPr>
        <p:spPr>
          <a:xfrm>
            <a:off x="4682218" y="4812429"/>
            <a:ext cx="2226583" cy="314325"/>
          </a:xfrm>
          <a:prstGeom prst="roundRect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077721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Lab: Cache &amp; </a:t>
            </a:r>
            <a:r>
              <a:rPr lang="it-IT" dirty="0" err="1" smtClean="0"/>
              <a:t>Dependencies</a:t>
            </a:r>
            <a:endParaRPr lang="it-IT" dirty="0"/>
          </a:p>
        </p:txBody>
      </p:sp>
      <p:sp>
        <p:nvSpPr>
          <p:cNvPr id="6" name="Segnaposto contenuto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 smtClean="0"/>
              <a:t>Think</a:t>
            </a:r>
            <a:r>
              <a:rPr lang="it-IT" dirty="0" smtClean="0"/>
              <a:t> </a:t>
            </a:r>
            <a:r>
              <a:rPr lang="it-IT" dirty="0" err="1" smtClean="0"/>
              <a:t>about</a:t>
            </a:r>
            <a:r>
              <a:rPr lang="it-IT" dirty="0" smtClean="0"/>
              <a:t> </a:t>
            </a:r>
            <a:r>
              <a:rPr lang="it-IT" dirty="0" err="1" smtClean="0"/>
              <a:t>this</a:t>
            </a:r>
            <a:r>
              <a:rPr lang="it-IT" dirty="0" smtClean="0"/>
              <a:t>:</a:t>
            </a:r>
          </a:p>
          <a:p>
            <a:pPr lvl="1"/>
            <a:r>
              <a:rPr lang="it-IT" dirty="0" err="1" smtClean="0"/>
              <a:t>You</a:t>
            </a:r>
            <a:r>
              <a:rPr lang="it-IT" dirty="0" smtClean="0"/>
              <a:t> </a:t>
            </a:r>
            <a:r>
              <a:rPr lang="it-IT" dirty="0" err="1" smtClean="0"/>
              <a:t>have</a:t>
            </a:r>
            <a:r>
              <a:rPr lang="it-IT" dirty="0" smtClean="0"/>
              <a:t> a 100.000 </a:t>
            </a:r>
            <a:r>
              <a:rPr lang="it-IT" dirty="0" err="1" smtClean="0"/>
              <a:t>pages</a:t>
            </a:r>
            <a:r>
              <a:rPr lang="it-IT" dirty="0" smtClean="0"/>
              <a:t> site</a:t>
            </a:r>
          </a:p>
          <a:p>
            <a:pPr lvl="1"/>
            <a:r>
              <a:rPr lang="it-IT" dirty="0" err="1" smtClean="0"/>
              <a:t>Each</a:t>
            </a:r>
            <a:r>
              <a:rPr lang="it-IT" dirty="0" smtClean="0"/>
              <a:t> page </a:t>
            </a:r>
            <a:r>
              <a:rPr lang="it-IT" dirty="0" err="1" smtClean="0"/>
              <a:t>have</a:t>
            </a:r>
            <a:r>
              <a:rPr lang="it-IT" dirty="0" smtClean="0"/>
              <a:t> </a:t>
            </a:r>
            <a:r>
              <a:rPr lang="it-IT" dirty="0" err="1" smtClean="0"/>
              <a:t>this</a:t>
            </a:r>
            <a:r>
              <a:rPr lang="it-IT" dirty="0" smtClean="0"/>
              <a:t> (complete) </a:t>
            </a:r>
            <a:r>
              <a:rPr lang="it-IT" dirty="0" err="1" smtClean="0"/>
              <a:t>tree</a:t>
            </a:r>
            <a:endParaRPr lang="it-IT" dirty="0" smtClean="0"/>
          </a:p>
          <a:p>
            <a:pPr lvl="1"/>
            <a:endParaRPr lang="it-IT" dirty="0"/>
          </a:p>
          <a:p>
            <a:pPr lvl="1"/>
            <a:endParaRPr lang="it-IT" dirty="0" smtClean="0"/>
          </a:p>
          <a:p>
            <a:pPr lvl="1"/>
            <a:endParaRPr lang="it-IT" dirty="0"/>
          </a:p>
          <a:p>
            <a:pPr lvl="1"/>
            <a:endParaRPr lang="it-IT" dirty="0" smtClean="0"/>
          </a:p>
          <a:p>
            <a:pPr lvl="1"/>
            <a:endParaRPr lang="it-IT" dirty="0"/>
          </a:p>
          <a:p>
            <a:pPr lvl="1"/>
            <a:endParaRPr lang="it-IT" dirty="0" smtClean="0"/>
          </a:p>
          <a:p>
            <a:pPr lvl="1"/>
            <a:r>
              <a:rPr lang="it-IT" dirty="0" err="1" smtClean="0"/>
              <a:t>What</a:t>
            </a:r>
            <a:r>
              <a:rPr lang="it-IT" dirty="0" smtClean="0"/>
              <a:t> </a:t>
            </a:r>
            <a:r>
              <a:rPr lang="it-IT" dirty="0" err="1" smtClean="0"/>
              <a:t>would</a:t>
            </a:r>
            <a:r>
              <a:rPr lang="it-IT" dirty="0" smtClean="0"/>
              <a:t> </a:t>
            </a:r>
            <a:r>
              <a:rPr lang="it-IT" dirty="0" err="1" smtClean="0"/>
              <a:t>you</a:t>
            </a:r>
            <a:r>
              <a:rPr lang="it-IT" dirty="0" smtClean="0"/>
              <a:t> do?</a:t>
            </a:r>
          </a:p>
          <a:p>
            <a:pPr lvl="1"/>
            <a:endParaRPr lang="it-IT" dirty="0" smtClean="0"/>
          </a:p>
          <a:p>
            <a:endParaRPr lang="it-IT" dirty="0"/>
          </a:p>
        </p:txBody>
      </p:sp>
      <p:sp>
        <p:nvSpPr>
          <p:cNvPr id="7" name="Segnaposto testo 6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it-IT" dirty="0" smtClean="0"/>
              <a:t>Open </a:t>
            </a:r>
            <a:r>
              <a:rPr lang="it-IT" dirty="0" err="1" smtClean="0"/>
              <a:t>discussion</a:t>
            </a:r>
            <a:r>
              <a:rPr lang="it-IT" dirty="0" smtClean="0"/>
              <a:t> lab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96</a:t>
            </a:fld>
            <a:endParaRPr lang="en-US" dirty="0"/>
          </a:p>
        </p:txBody>
      </p:sp>
      <p:pic>
        <p:nvPicPr>
          <p:cNvPr id="9" name="Immagin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7539" y="3424012"/>
            <a:ext cx="2576061" cy="2497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3091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Flex</a:t>
            </a:r>
            <a:r>
              <a:rPr lang="it-IT" dirty="0" smtClean="0"/>
              <a:t> Families</a:t>
            </a:r>
            <a:endParaRPr lang="it-IT" dirty="0"/>
          </a:p>
        </p:txBody>
      </p:sp>
      <p:sp>
        <p:nvSpPr>
          <p:cNvPr id="7" name="Segnaposto testo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smtClean="0"/>
              <a:t>More </a:t>
            </a:r>
            <a:r>
              <a:rPr lang="it-IT" dirty="0" err="1" smtClean="0"/>
              <a:t>advanced</a:t>
            </a:r>
            <a:r>
              <a:rPr lang="it-IT" dirty="0" smtClean="0"/>
              <a:t> </a:t>
            </a:r>
            <a:r>
              <a:rPr lang="it-IT" dirty="0" err="1" smtClean="0"/>
              <a:t>content</a:t>
            </a:r>
            <a:r>
              <a:rPr lang="it-IT" dirty="0" smtClean="0"/>
              <a:t> </a:t>
            </a:r>
            <a:r>
              <a:rPr lang="it-IT" smtClean="0"/>
              <a:t>modelling</a:t>
            </a:r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97423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 err="1" smtClean="0"/>
              <a:t>Creating</a:t>
            </a:r>
            <a:r>
              <a:rPr lang="it-IT" dirty="0" smtClean="0"/>
              <a:t> a new </a:t>
            </a:r>
            <a:r>
              <a:rPr lang="it-IT" dirty="0" err="1" smtClean="0"/>
              <a:t>Flex</a:t>
            </a:r>
            <a:r>
              <a:rPr lang="it-IT" dirty="0" smtClean="0"/>
              <a:t> Family</a:t>
            </a:r>
            <a:endParaRPr lang="it-IT" dirty="0"/>
          </a:p>
        </p:txBody>
      </p:sp>
      <p:sp>
        <p:nvSpPr>
          <p:cNvPr id="9" name="Segnaposto contenuto 8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it-IT" dirty="0" smtClean="0"/>
              <a:t>Create a new </a:t>
            </a:r>
            <a:r>
              <a:rPr lang="it-IT" dirty="0" err="1" smtClean="0"/>
              <a:t>flex</a:t>
            </a:r>
            <a:r>
              <a:rPr lang="it-IT" dirty="0" smtClean="0"/>
              <a:t> family</a:t>
            </a:r>
          </a:p>
          <a:p>
            <a:pPr lvl="1"/>
            <a:r>
              <a:rPr lang="it-IT" dirty="0" smtClean="0"/>
              <a:t>Convention: use the site </a:t>
            </a:r>
            <a:r>
              <a:rPr lang="it-IT" dirty="0" err="1" smtClean="0"/>
              <a:t>name</a:t>
            </a:r>
            <a:r>
              <a:rPr lang="it-IT" dirty="0" smtClean="0"/>
              <a:t> </a:t>
            </a:r>
            <a:r>
              <a:rPr lang="it-IT" dirty="0" err="1" smtClean="0"/>
              <a:t>prefix</a:t>
            </a:r>
            <a:endParaRPr lang="it-IT" dirty="0" smtClean="0"/>
          </a:p>
          <a:p>
            <a:r>
              <a:rPr lang="it-IT" dirty="0" err="1" smtClean="0"/>
              <a:t>Demo_A</a:t>
            </a:r>
            <a:r>
              <a:rPr lang="it-IT" dirty="0" smtClean="0"/>
              <a:t> </a:t>
            </a:r>
            <a:r>
              <a:rPr lang="it-IT" dirty="0" err="1" smtClean="0"/>
              <a:t>Demo_PD</a:t>
            </a:r>
            <a:r>
              <a:rPr lang="it-IT" dirty="0"/>
              <a:t> </a:t>
            </a:r>
            <a:r>
              <a:rPr lang="it-IT" dirty="0" smtClean="0"/>
              <a:t/>
            </a:r>
            <a:br>
              <a:rPr lang="it-IT" dirty="0" smtClean="0"/>
            </a:br>
            <a:r>
              <a:rPr lang="it-IT" dirty="0" err="1" smtClean="0"/>
              <a:t>Demo_CD</a:t>
            </a:r>
            <a:r>
              <a:rPr lang="it-IT" dirty="0" smtClean="0"/>
              <a:t> </a:t>
            </a:r>
            <a:r>
              <a:rPr lang="it-IT" dirty="0" err="1" smtClean="0"/>
              <a:t>Demo_F</a:t>
            </a:r>
            <a:r>
              <a:rPr lang="it-IT" dirty="0" smtClean="0"/>
              <a:t/>
            </a:r>
            <a:br>
              <a:rPr lang="it-IT" dirty="0" smtClean="0"/>
            </a:br>
            <a:r>
              <a:rPr lang="it-IT" dirty="0" smtClean="0"/>
              <a:t>  for </a:t>
            </a:r>
            <a:r>
              <a:rPr lang="it-IT" dirty="0" err="1" smtClean="0"/>
              <a:t>developers</a:t>
            </a:r>
            <a:endParaRPr lang="it-IT" dirty="0" smtClean="0"/>
          </a:p>
          <a:p>
            <a:r>
              <a:rPr lang="it-IT" dirty="0" smtClean="0"/>
              <a:t>Demo2_Category</a:t>
            </a:r>
            <a:br>
              <a:rPr lang="it-IT" dirty="0" smtClean="0"/>
            </a:br>
            <a:r>
              <a:rPr lang="it-IT" dirty="0" smtClean="0"/>
              <a:t>Demo2_Article</a:t>
            </a:r>
            <a:br>
              <a:rPr lang="it-IT" dirty="0" smtClean="0"/>
            </a:br>
            <a:r>
              <a:rPr lang="it-IT" dirty="0" smtClean="0"/>
              <a:t>  for </a:t>
            </a:r>
            <a:r>
              <a:rPr lang="it-IT" dirty="0" err="1" smtClean="0"/>
              <a:t>users</a:t>
            </a:r>
            <a:endParaRPr lang="it-IT" dirty="0"/>
          </a:p>
        </p:txBody>
      </p:sp>
      <p:pic>
        <p:nvPicPr>
          <p:cNvPr id="11" name="Segnaposto contenuto 10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704511" y="2427154"/>
            <a:ext cx="1533525" cy="400050"/>
          </a:xfrm>
          <a:prstGeom prst="rect">
            <a:avLst/>
          </a:prstGeom>
        </p:spPr>
      </p:pic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98</a:t>
            </a:fld>
            <a:endParaRPr lang="en-US" dirty="0"/>
          </a:p>
        </p:txBody>
      </p:sp>
      <p:pic>
        <p:nvPicPr>
          <p:cNvPr id="12" name="Immagin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0838" y="3215564"/>
            <a:ext cx="4147492" cy="3083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0121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Additional</a:t>
            </a:r>
            <a:r>
              <a:rPr lang="it-IT" dirty="0" smtClean="0"/>
              <a:t> </a:t>
            </a:r>
            <a:r>
              <a:rPr lang="it-IT" dirty="0" err="1" smtClean="0"/>
              <a:t>Parent</a:t>
            </a:r>
            <a:r>
              <a:rPr lang="it-IT" dirty="0" smtClean="0"/>
              <a:t> and Content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 err="1" smtClean="0"/>
              <a:t>Articles</a:t>
            </a:r>
            <a:r>
              <a:rPr lang="it-IT" dirty="0" smtClean="0"/>
              <a:t> </a:t>
            </a:r>
            <a:r>
              <a:rPr lang="it-IT" dirty="0" err="1" smtClean="0"/>
              <a:t>grouped</a:t>
            </a:r>
            <a:r>
              <a:rPr lang="it-IT" dirty="0" smtClean="0"/>
              <a:t> in </a:t>
            </a:r>
            <a:r>
              <a:rPr lang="it-IT" dirty="0" err="1" smtClean="0"/>
              <a:t>Categories</a:t>
            </a:r>
            <a:endParaRPr lang="it-IT" dirty="0"/>
          </a:p>
          <a:p>
            <a:r>
              <a:rPr lang="it-IT" dirty="0" smtClean="0"/>
              <a:t>Video and Images </a:t>
            </a:r>
            <a:r>
              <a:rPr lang="it-IT" dirty="0" err="1" smtClean="0"/>
              <a:t>grouped</a:t>
            </a:r>
            <a:r>
              <a:rPr lang="it-IT" dirty="0" smtClean="0"/>
              <a:t> in </a:t>
            </a:r>
            <a:r>
              <a:rPr lang="it-IT" dirty="0" err="1" smtClean="0"/>
              <a:t>Galleries</a:t>
            </a:r>
            <a:endParaRPr lang="it-IT" dirty="0" smtClean="0"/>
          </a:p>
          <a:p>
            <a:r>
              <a:rPr lang="it-IT" dirty="0" err="1" smtClean="0"/>
              <a:t>One</a:t>
            </a:r>
            <a:r>
              <a:rPr lang="it-IT" dirty="0" smtClean="0"/>
              <a:t> </a:t>
            </a:r>
            <a:r>
              <a:rPr lang="it-IT" dirty="0" err="1" smtClean="0"/>
              <a:t>flex</a:t>
            </a:r>
            <a:r>
              <a:rPr lang="it-IT" dirty="0" smtClean="0"/>
              <a:t> family </a:t>
            </a:r>
            <a:r>
              <a:rPr lang="it-IT" dirty="0" err="1" smtClean="0"/>
              <a:t>is</a:t>
            </a:r>
            <a:r>
              <a:rPr lang="it-IT" dirty="0" smtClean="0"/>
              <a:t> </a:t>
            </a:r>
            <a:r>
              <a:rPr lang="it-IT" dirty="0" err="1" smtClean="0"/>
              <a:t>enough</a:t>
            </a:r>
            <a:r>
              <a:rPr lang="it-IT" dirty="0" smtClean="0"/>
              <a:t>!</a:t>
            </a:r>
          </a:p>
          <a:p>
            <a:pPr lvl="1"/>
            <a:r>
              <a:rPr lang="it-IT" dirty="0" smtClean="0"/>
              <a:t>Do </a:t>
            </a:r>
            <a:r>
              <a:rPr lang="it-IT" dirty="0" err="1" smtClean="0"/>
              <a:t>not</a:t>
            </a:r>
            <a:r>
              <a:rPr lang="it-IT" dirty="0" smtClean="0"/>
              <a:t> create </a:t>
            </a:r>
            <a:r>
              <a:rPr lang="it-IT" dirty="0" err="1" smtClean="0"/>
              <a:t>one</a:t>
            </a:r>
            <a:r>
              <a:rPr lang="it-IT" dirty="0" smtClean="0"/>
              <a:t> </a:t>
            </a:r>
            <a:r>
              <a:rPr lang="it-IT" dirty="0" err="1" smtClean="0"/>
              <a:t>flex</a:t>
            </a:r>
            <a:r>
              <a:rPr lang="it-IT" dirty="0" smtClean="0"/>
              <a:t> family for </a:t>
            </a:r>
            <a:r>
              <a:rPr lang="it-IT" dirty="0" err="1" smtClean="0"/>
              <a:t>each</a:t>
            </a:r>
            <a:r>
              <a:rPr lang="it-IT" dirty="0" smtClean="0"/>
              <a:t> new </a:t>
            </a:r>
            <a:r>
              <a:rPr lang="it-IT" dirty="0" err="1" smtClean="0"/>
              <a:t>content</a:t>
            </a:r>
            <a:r>
              <a:rPr lang="it-IT" dirty="0" smtClean="0"/>
              <a:t>!</a:t>
            </a:r>
            <a:endParaRPr lang="it-IT" dirty="0"/>
          </a:p>
        </p:txBody>
      </p:sp>
      <p:pic>
        <p:nvPicPr>
          <p:cNvPr id="6" name="Segnaposto contenuto 5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113338" y="3034506"/>
            <a:ext cx="3352800" cy="3095625"/>
          </a:xfrm>
          <a:prstGeom prst="rect">
            <a:avLst/>
          </a:prstGeom>
        </p:spPr>
      </p:pic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55870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ffice Theme">
  <a:themeElements>
    <a:clrScheme name="Blu caldo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Candara">
      <a:majorFont>
        <a:latin typeface="Candara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rama grung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67000"/>
                <a:shade val="65000"/>
              </a:schemeClr>
              <a:schemeClr val="phClr">
                <a:tint val="10000"/>
                <a:satMod val="130000"/>
              </a:schemeClr>
            </a:duotone>
          </a:blip>
          <a:tile tx="0" ty="0" sx="60000" sy="59000" flip="none" algn="b"/>
        </a:blipFill>
        <a:blipFill rotWithShape="1">
          <a:blip xmlns:r="http://schemas.openxmlformats.org/officeDocument/2006/relationships" r:embed="rId1">
            <a:duotone>
              <a:schemeClr val="phClr">
                <a:shade val="30000"/>
                <a:satMod val="115000"/>
              </a:schemeClr>
              <a:schemeClr val="phClr">
                <a:tint val="34000"/>
              </a:schemeClr>
            </a:duotone>
          </a:blip>
          <a:tile tx="0" ty="0" sx="60000" sy="59000" flip="none" algn="b"/>
        </a:blipFill>
      </a:fillStyleLst>
      <a:lnStyleLst>
        <a:ln w="6350" cap="flat" cmpd="sng" algn="ctr">
          <a:solidFill>
            <a:schemeClr val="phClr">
              <a:tint val="7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/>
      <a:lstStyle/>
      <a:style>
        <a:lnRef idx="2">
          <a:schemeClr val="dk1">
            <a:shade val="50000"/>
          </a:schemeClr>
        </a:lnRef>
        <a:fillRef idx="1">
          <a:schemeClr val="dk1"/>
        </a:fillRef>
        <a:effectRef idx="0">
          <a:schemeClr val="dk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xmlns="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12413</TotalTime>
  <Words>2389</Words>
  <Application>Microsoft Macintosh PowerPoint</Application>
  <PresentationFormat>Presentazione su schermo (4:3)</PresentationFormat>
  <Paragraphs>731</Paragraphs>
  <Slides>102</Slides>
  <Notes>2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Titoli diapositive</vt:lpstr>
      </vt:variant>
      <vt:variant>
        <vt:i4>102</vt:i4>
      </vt:variant>
    </vt:vector>
  </HeadingPairs>
  <TitlesOfParts>
    <vt:vector size="103" baseType="lpstr">
      <vt:lpstr>Office Theme</vt:lpstr>
      <vt:lpstr>AgileSites 3.11 for WebCenter Sites 11g</vt:lpstr>
      <vt:lpstr>WebCenter Sites Architecture</vt:lpstr>
      <vt:lpstr>The Hidden Secrets of the Zen Master</vt:lpstr>
      <vt:lpstr>The 3 Best Kept  Secrets  of WebCenter Sites</vt:lpstr>
      <vt:lpstr>It is all about  cache and publishing</vt:lpstr>
      <vt:lpstr>Content Model is the king</vt:lpstr>
      <vt:lpstr>Do not do SMART things in templates</vt:lpstr>
      <vt:lpstr>4 noble truth about Sites</vt:lpstr>
      <vt:lpstr>4 noble truths about Sites</vt:lpstr>
      <vt:lpstr>4 noble truths about Sites</vt:lpstr>
      <vt:lpstr>4 noble truths about Sites</vt:lpstr>
      <vt:lpstr>Sites Rendering 1-2-3</vt:lpstr>
      <vt:lpstr>Basic Terminology</vt:lpstr>
      <vt:lpstr>Basic Terminology</vt:lpstr>
      <vt:lpstr>CMS main concept</vt:lpstr>
      <vt:lpstr>Variables</vt:lpstr>
      <vt:lpstr>The rendering process</vt:lpstr>
      <vt:lpstr>The Site Plan</vt:lpstr>
      <vt:lpstr>Render News</vt:lpstr>
      <vt:lpstr>News/Layout</vt:lpstr>
      <vt:lpstr>Render Page</vt:lpstr>
      <vt:lpstr>Render Summary</vt:lpstr>
      <vt:lpstr>Templates &amp; CSElements</vt:lpstr>
      <vt:lpstr> Test Drive Sites UI and Development tools</vt:lpstr>
      <vt:lpstr>Contributor Interface - Form</vt:lpstr>
      <vt:lpstr>Contributor Interface - Visual</vt:lpstr>
      <vt:lpstr>Contributor Interface - Slot</vt:lpstr>
      <vt:lpstr>Admin Interface</vt:lpstr>
      <vt:lpstr>Prerequisites for AgileSites 3.11</vt:lpstr>
      <vt:lpstr>Installing AgileSites 3.11</vt:lpstr>
      <vt:lpstr> ABC of Element Development</vt:lpstr>
      <vt:lpstr>Sites Elements</vt:lpstr>
      <vt:lpstr>Templates &amp; CSElement</vt:lpstr>
      <vt:lpstr>A generic JSP</vt:lpstr>
      <vt:lpstr>The ubitiquous ICS</vt:lpstr>
      <vt:lpstr>Variables in Sites</vt:lpstr>
      <vt:lpstr>Lists in Sites</vt:lpstr>
      <vt:lpstr>AgileSites ABC</vt:lpstr>
      <vt:lpstr>AgileSites Vars &amp; Lists</vt:lpstr>
      <vt:lpstr>Lab: List and Variables</vt:lpstr>
      <vt:lpstr>Beginning  Content Modelling</vt:lpstr>
      <vt:lpstr>Hierarchy</vt:lpstr>
      <vt:lpstr>Attributes</vt:lpstr>
      <vt:lpstr>Attribute Editors</vt:lpstr>
      <vt:lpstr>Definitions</vt:lpstr>
      <vt:lpstr>Attributes</vt:lpstr>
      <vt:lpstr>Lab:  Create Attributes</vt:lpstr>
      <vt:lpstr>Extracting attributes</vt:lpstr>
      <vt:lpstr>Loading an asset</vt:lpstr>
      <vt:lpstr>Reading single attribute</vt:lpstr>
      <vt:lpstr>Reading multiple attributes</vt:lpstr>
      <vt:lpstr>Lab: reading attributes</vt:lpstr>
      <vt:lpstr>Placing Attributes  in a mockup</vt:lpstr>
      <vt:lpstr>The fine art of HTML cutting</vt:lpstr>
      <vt:lpstr>Inserting content in JSP</vt:lpstr>
      <vt:lpstr>Mockup in Java with Picker</vt:lpstr>
      <vt:lpstr>Lab: use a mockup</vt:lpstr>
      <vt:lpstr>Rendering   Images</vt:lpstr>
      <vt:lpstr>Url Parameters</vt:lpstr>
      <vt:lpstr>Render the image</vt:lpstr>
      <vt:lpstr>Lab: rendering an image</vt:lpstr>
      <vt:lpstr>Rendering Links</vt:lpstr>
      <vt:lpstr>What is a link in Sites anyway?</vt:lpstr>
      <vt:lpstr>Generate a link</vt:lpstr>
      <vt:lpstr>Lab: rendering a link</vt:lpstr>
      <vt:lpstr>Rendering   Inner elements</vt:lpstr>
      <vt:lpstr>A composite view</vt:lpstr>
      <vt:lpstr>Spot the difference</vt:lpstr>
      <vt:lpstr>Need a new template Summary</vt:lpstr>
      <vt:lpstr>Calltemplate</vt:lpstr>
      <vt:lpstr>Lab: rendering blocks</vt:lpstr>
      <vt:lpstr>Insite editing</vt:lpstr>
      <vt:lpstr>Insite editing</vt:lpstr>
      <vt:lpstr>Lab: insite editing</vt:lpstr>
      <vt:lpstr>Slot</vt:lpstr>
      <vt:lpstr>Define a slot</vt:lpstr>
      <vt:lpstr>Empty Slot &amp; List Issue</vt:lpstr>
      <vt:lpstr>Lab: Slot</vt:lpstr>
      <vt:lpstr>Rendering navigations</vt:lpstr>
      <vt:lpstr>SitePlan is tricky to use</vt:lpstr>
      <vt:lpstr>SitePlan</vt:lpstr>
      <vt:lpstr>Creating a breadcrump</vt:lpstr>
      <vt:lpstr>The Link callelement</vt:lpstr>
      <vt:lpstr>The Java way (all-in-one)</vt:lpstr>
      <vt:lpstr>Lab: rendering navigations</vt:lpstr>
      <vt:lpstr>Cache &amp; Dependencies</vt:lpstr>
      <vt:lpstr>Multiple cache in Sites</vt:lpstr>
      <vt:lpstr>Satellite Page(let) and blob Cache</vt:lpstr>
      <vt:lpstr>Sites Page(let) cache</vt:lpstr>
      <vt:lpstr>Asset (pojo) Cache</vt:lpstr>
      <vt:lpstr>ResultSet (table) cache</vt:lpstr>
      <vt:lpstr>Dependencies (the easy part)</vt:lpstr>
      <vt:lpstr>Checking dependencies</vt:lpstr>
      <vt:lpstr>Answer</vt:lpstr>
      <vt:lpstr>Dependencies (the hard part)</vt:lpstr>
      <vt:lpstr>Lab: Cache &amp; Dependencies</vt:lpstr>
      <vt:lpstr>Flex Families</vt:lpstr>
      <vt:lpstr>Creating a new Flex Family</vt:lpstr>
      <vt:lpstr>Additional Parent and Content</vt:lpstr>
      <vt:lpstr>Enabling the types in the site</vt:lpstr>
      <vt:lpstr>Create initial start menu…</vt:lpstr>
      <vt:lpstr>You have then now in Admin UI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msciab</dc:creator>
  <cp:lastModifiedBy>Michele Sciabarra</cp:lastModifiedBy>
  <cp:revision>164</cp:revision>
  <dcterms:created xsi:type="dcterms:W3CDTF">2013-12-28T19:44:28Z</dcterms:created>
  <dcterms:modified xsi:type="dcterms:W3CDTF">2016-08-21T16:51:33Z</dcterms:modified>
</cp:coreProperties>
</file>